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70" r:id="rId3"/>
    <p:sldId id="269" r:id="rId4"/>
    <p:sldId id="26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040"/>
    <a:srgbClr val="F5E4F6"/>
    <a:srgbClr val="666C6F"/>
    <a:srgbClr val="696969"/>
    <a:srgbClr val="646464"/>
    <a:srgbClr val="A3939E"/>
    <a:srgbClr val="3F5771"/>
    <a:srgbClr val="AA6462"/>
    <a:srgbClr val="00676E"/>
    <a:srgbClr val="002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7F5CD7-0402-4447-90B8-C7AF82DD0F25}" v="1" dt="2023-01-10T18:29:54.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 Baldwin" userId="5999d8de-eef4-4c6c-bbca-b8df86b2323d" providerId="ADAL" clId="{347F5CD7-0402-4447-90B8-C7AF82DD0F25}"/>
    <pc:docChg chg="custSel modSld">
      <pc:chgData name="Way, Baldwin" userId="5999d8de-eef4-4c6c-bbca-b8df86b2323d" providerId="ADAL" clId="{347F5CD7-0402-4447-90B8-C7AF82DD0F25}" dt="2023-01-10T18:30:01.191" v="10" actId="1038"/>
      <pc:docMkLst>
        <pc:docMk/>
      </pc:docMkLst>
      <pc:sldChg chg="addSp delSp modSp mod">
        <pc:chgData name="Way, Baldwin" userId="5999d8de-eef4-4c6c-bbca-b8df86b2323d" providerId="ADAL" clId="{347F5CD7-0402-4447-90B8-C7AF82DD0F25}" dt="2023-01-10T18:30:01.191" v="10" actId="1038"/>
        <pc:sldMkLst>
          <pc:docMk/>
          <pc:sldMk cId="1677448614" sldId="269"/>
        </pc:sldMkLst>
        <pc:grpChg chg="del">
          <ac:chgData name="Way, Baldwin" userId="5999d8de-eef4-4c6c-bbca-b8df86b2323d" providerId="ADAL" clId="{347F5CD7-0402-4447-90B8-C7AF82DD0F25}" dt="2023-01-10T18:29:38.136" v="0" actId="478"/>
          <ac:grpSpMkLst>
            <pc:docMk/>
            <pc:sldMk cId="1677448614" sldId="269"/>
            <ac:grpSpMk id="3" creationId="{2F47C6AE-A405-3B79-4AA2-EE09C989C6EB}"/>
          </ac:grpSpMkLst>
        </pc:grpChg>
        <pc:picChg chg="add mod">
          <ac:chgData name="Way, Baldwin" userId="5999d8de-eef4-4c6c-bbca-b8df86b2323d" providerId="ADAL" clId="{347F5CD7-0402-4447-90B8-C7AF82DD0F25}" dt="2023-01-10T18:30:01.191" v="10" actId="1038"/>
          <ac:picMkLst>
            <pc:docMk/>
            <pc:sldMk cId="1677448614" sldId="269"/>
            <ac:picMk id="9" creationId="{B3C3B7CC-EA54-8589-75F6-CB94F42107F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8179C-1089-194B-8989-29483C232D9F}" type="datetimeFigureOut">
              <a:rPr lang="en-US" smtClean="0"/>
              <a:t>1/10/23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0808E-8160-8C48-AE01-9BD5D21ADD10}" type="slidenum">
              <a:rPr lang="en-US" smtClean="0"/>
              <a:t>‹#›</a:t>
            </a:fld>
            <a:endParaRPr lang="en-US"/>
          </a:p>
        </p:txBody>
      </p:sp>
    </p:spTree>
    <p:extLst>
      <p:ext uri="{BB962C8B-B14F-4D97-AF65-F5344CB8AC3E}">
        <p14:creationId xmlns:p14="http://schemas.microsoft.com/office/powerpoint/2010/main" val="27361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43D39-F26F-4056-ADAC-7424510FC4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736FCD-7800-44B4-8B5F-4A9CB7DD5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9D75A1-FDE9-4DE0-8BDD-D24B5C4DECBA}"/>
              </a:ext>
            </a:extLst>
          </p:cNvPr>
          <p:cNvSpPr>
            <a:spLocks noGrp="1"/>
          </p:cNvSpPr>
          <p:nvPr>
            <p:ph type="dt" sz="half" idx="10"/>
          </p:nvPr>
        </p:nvSpPr>
        <p:spPr/>
        <p:txBody>
          <a:bodyPr/>
          <a:lstStyle/>
          <a:p>
            <a:fld id="{879CB0EA-FC3E-49D3-9DF0-1D8795649AE1}" type="datetimeFigureOut">
              <a:rPr lang="en-US" smtClean="0"/>
              <a:t>1/10/23</a:t>
            </a:fld>
            <a:endParaRPr lang="en-US"/>
          </a:p>
        </p:txBody>
      </p:sp>
      <p:sp>
        <p:nvSpPr>
          <p:cNvPr id="5" name="Footer Placeholder 4">
            <a:extLst>
              <a:ext uri="{FF2B5EF4-FFF2-40B4-BE49-F238E27FC236}">
                <a16:creationId xmlns:a16="http://schemas.microsoft.com/office/drawing/2014/main" id="{B7BA0633-0A6A-4E50-9156-86CE4B6FF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9B8B6-9560-414B-8046-CF03EF8A513D}"/>
              </a:ext>
            </a:extLst>
          </p:cNvPr>
          <p:cNvSpPr>
            <a:spLocks noGrp="1"/>
          </p:cNvSpPr>
          <p:nvPr>
            <p:ph type="sldNum" sz="quarter" idx="12"/>
          </p:nvPr>
        </p:nvSpPr>
        <p:spPr/>
        <p:txBody>
          <a:bodyPr/>
          <a:lstStyle/>
          <a:p>
            <a:fld id="{BF91288F-6A9B-4935-AE4E-AD97445ACDFE}" type="slidenum">
              <a:rPr lang="en-US" smtClean="0"/>
              <a:t>‹#›</a:t>
            </a:fld>
            <a:endParaRPr lang="en-US"/>
          </a:p>
        </p:txBody>
      </p:sp>
    </p:spTree>
    <p:extLst>
      <p:ext uri="{BB962C8B-B14F-4D97-AF65-F5344CB8AC3E}">
        <p14:creationId xmlns:p14="http://schemas.microsoft.com/office/powerpoint/2010/main" val="229427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80C0-AB65-4F1B-850A-F0057FB5CD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18844B-B852-4094-856D-4E45334621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FA496-BA04-4FE3-BFD7-D109A017C175}"/>
              </a:ext>
            </a:extLst>
          </p:cNvPr>
          <p:cNvSpPr>
            <a:spLocks noGrp="1"/>
          </p:cNvSpPr>
          <p:nvPr>
            <p:ph type="dt" sz="half" idx="10"/>
          </p:nvPr>
        </p:nvSpPr>
        <p:spPr/>
        <p:txBody>
          <a:bodyPr/>
          <a:lstStyle/>
          <a:p>
            <a:fld id="{879CB0EA-FC3E-49D3-9DF0-1D8795649AE1}" type="datetimeFigureOut">
              <a:rPr lang="en-US" smtClean="0"/>
              <a:t>1/10/23</a:t>
            </a:fld>
            <a:endParaRPr lang="en-US"/>
          </a:p>
        </p:txBody>
      </p:sp>
      <p:sp>
        <p:nvSpPr>
          <p:cNvPr id="5" name="Footer Placeholder 4">
            <a:extLst>
              <a:ext uri="{FF2B5EF4-FFF2-40B4-BE49-F238E27FC236}">
                <a16:creationId xmlns:a16="http://schemas.microsoft.com/office/drawing/2014/main" id="{9AE6F80E-9A99-4D00-B689-209C6EE70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3758A-5290-4F55-B29B-EDC3262FC686}"/>
              </a:ext>
            </a:extLst>
          </p:cNvPr>
          <p:cNvSpPr>
            <a:spLocks noGrp="1"/>
          </p:cNvSpPr>
          <p:nvPr>
            <p:ph type="sldNum" sz="quarter" idx="12"/>
          </p:nvPr>
        </p:nvSpPr>
        <p:spPr/>
        <p:txBody>
          <a:bodyPr/>
          <a:lstStyle/>
          <a:p>
            <a:fld id="{BF91288F-6A9B-4935-AE4E-AD97445ACDFE}" type="slidenum">
              <a:rPr lang="en-US" smtClean="0"/>
              <a:t>‹#›</a:t>
            </a:fld>
            <a:endParaRPr lang="en-US"/>
          </a:p>
        </p:txBody>
      </p:sp>
    </p:spTree>
    <p:extLst>
      <p:ext uri="{BB962C8B-B14F-4D97-AF65-F5344CB8AC3E}">
        <p14:creationId xmlns:p14="http://schemas.microsoft.com/office/powerpoint/2010/main" val="2623066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BB069-272E-4FEE-8743-5B665F12B3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2BE9DB-BA88-46E1-A04C-93DBC4B5B5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A1F26-BA47-4A4A-BE71-382498D73747}"/>
              </a:ext>
            </a:extLst>
          </p:cNvPr>
          <p:cNvSpPr>
            <a:spLocks noGrp="1"/>
          </p:cNvSpPr>
          <p:nvPr>
            <p:ph type="dt" sz="half" idx="10"/>
          </p:nvPr>
        </p:nvSpPr>
        <p:spPr/>
        <p:txBody>
          <a:bodyPr/>
          <a:lstStyle/>
          <a:p>
            <a:fld id="{879CB0EA-FC3E-49D3-9DF0-1D8795649AE1}" type="datetimeFigureOut">
              <a:rPr lang="en-US" smtClean="0"/>
              <a:t>1/10/23</a:t>
            </a:fld>
            <a:endParaRPr lang="en-US"/>
          </a:p>
        </p:txBody>
      </p:sp>
      <p:sp>
        <p:nvSpPr>
          <p:cNvPr id="5" name="Footer Placeholder 4">
            <a:extLst>
              <a:ext uri="{FF2B5EF4-FFF2-40B4-BE49-F238E27FC236}">
                <a16:creationId xmlns:a16="http://schemas.microsoft.com/office/drawing/2014/main" id="{4A60D5DF-EDFE-42D0-B67D-580EBDC95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57D53-EA5D-474B-8742-4270C3E33BE2}"/>
              </a:ext>
            </a:extLst>
          </p:cNvPr>
          <p:cNvSpPr>
            <a:spLocks noGrp="1"/>
          </p:cNvSpPr>
          <p:nvPr>
            <p:ph type="sldNum" sz="quarter" idx="12"/>
          </p:nvPr>
        </p:nvSpPr>
        <p:spPr/>
        <p:txBody>
          <a:bodyPr/>
          <a:lstStyle/>
          <a:p>
            <a:fld id="{BF91288F-6A9B-4935-AE4E-AD97445ACDFE}" type="slidenum">
              <a:rPr lang="en-US" smtClean="0"/>
              <a:t>‹#›</a:t>
            </a:fld>
            <a:endParaRPr lang="en-US"/>
          </a:p>
        </p:txBody>
      </p:sp>
    </p:spTree>
    <p:extLst>
      <p:ext uri="{BB962C8B-B14F-4D97-AF65-F5344CB8AC3E}">
        <p14:creationId xmlns:p14="http://schemas.microsoft.com/office/powerpoint/2010/main" val="96646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Content Placeholder 2"/>
          <p:cNvSpPr>
            <a:spLocks noGrp="1"/>
          </p:cNvSpPr>
          <p:nvPr>
            <p:ph idx="13"/>
          </p:nvPr>
        </p:nvSpPr>
        <p:spPr>
          <a:xfrm>
            <a:off x="995907" y="1830388"/>
            <a:ext cx="10972800" cy="4525963"/>
          </a:xfrm>
          <a:prstGeom prst="rect">
            <a:avLst/>
          </a:prstGeom>
          <a:ln>
            <a:solidFill>
              <a:srgbClr val="FFFFFF"/>
            </a:solidFill>
          </a:ln>
        </p:spPr>
        <p:txBody>
          <a:bodyPr/>
          <a:lstStyle>
            <a:lvl1pPr>
              <a:defRPr>
                <a:solidFill>
                  <a:srgbClr val="BB0000"/>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4"/>
            <a:r>
              <a:rPr lang="en-US"/>
              <a:t>Fifth level</a:t>
            </a:r>
          </a:p>
        </p:txBody>
      </p:sp>
      <p:sp>
        <p:nvSpPr>
          <p:cNvPr id="13" name="Content Placeholder 2"/>
          <p:cNvSpPr>
            <a:spLocks noGrp="1"/>
          </p:cNvSpPr>
          <p:nvPr>
            <p:ph idx="15" hasCustomPrompt="1"/>
          </p:nvPr>
        </p:nvSpPr>
        <p:spPr>
          <a:xfrm>
            <a:off x="7431851" y="229811"/>
            <a:ext cx="4522941" cy="668812"/>
          </a:xfrm>
          <a:prstGeom prst="rect">
            <a:avLst/>
          </a:prstGeom>
          <a:ln>
            <a:solidFill>
              <a:srgbClr val="636D6E"/>
            </a:solidFill>
          </a:ln>
        </p:spPr>
        <p:txBody>
          <a:bodyPr/>
          <a:lstStyle>
            <a:lvl1pPr algn="r">
              <a:lnSpc>
                <a:spcPts val="2187"/>
              </a:lnSpc>
              <a:spcBef>
                <a:spcPts val="0"/>
              </a:spcBef>
              <a:defRPr sz="1733"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UNIT NAME HERE</a:t>
            </a:r>
          </a:p>
          <a:p>
            <a:pPr lvl="0"/>
            <a:r>
              <a:rPr lang="en-US"/>
              <a:t>LINE 2 AS NEEDED</a:t>
            </a:r>
          </a:p>
        </p:txBody>
      </p:sp>
      <p:sp>
        <p:nvSpPr>
          <p:cNvPr id="14" name="Content Placeholder 2"/>
          <p:cNvSpPr>
            <a:spLocks noGrp="1"/>
          </p:cNvSpPr>
          <p:nvPr>
            <p:ph idx="16" hasCustomPrompt="1"/>
          </p:nvPr>
        </p:nvSpPr>
        <p:spPr>
          <a:xfrm>
            <a:off x="5753854" y="1052953"/>
            <a:ext cx="6190428" cy="636119"/>
          </a:xfrm>
          <a:prstGeom prst="rect">
            <a:avLst/>
          </a:prstGeom>
          <a:ln>
            <a:solidFill>
              <a:schemeClr val="bg1"/>
            </a:solidFill>
          </a:ln>
        </p:spPr>
        <p:txBody>
          <a:bodyPr/>
          <a:lstStyle>
            <a:lvl1pPr algn="r">
              <a:lnSpc>
                <a:spcPts val="2187"/>
              </a:lnSpc>
              <a:spcBef>
                <a:spcPts val="0"/>
              </a:spcBef>
              <a:defRPr sz="2133" b="1" baseline="0">
                <a:solidFill>
                  <a:schemeClr val="tx1">
                    <a:lumMod val="65000"/>
                    <a:lumOff val="35000"/>
                  </a:schemeClr>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TOPIC TITLE HERE</a:t>
            </a:r>
          </a:p>
        </p:txBody>
      </p:sp>
      <p:sp>
        <p:nvSpPr>
          <p:cNvPr id="4" name="Title 3"/>
          <p:cNvSpPr>
            <a:spLocks noGrp="1"/>
          </p:cNvSpPr>
          <p:nvPr>
            <p:ph type="title"/>
          </p:nvPr>
        </p:nvSpPr>
        <p:spPr>
          <a:xfrm>
            <a:off x="267453" y="1117571"/>
            <a:ext cx="6251880" cy="948296"/>
          </a:xfrm>
          <a:prstGeom prst="rect">
            <a:avLst/>
          </a:prstGeom>
        </p:spPr>
        <p:txBody>
          <a:bodyPr vert="horz"/>
          <a:lstStyle>
            <a:lvl1pPr algn="l">
              <a:defRPr/>
            </a:lvl1pPr>
          </a:lstStyle>
          <a:p>
            <a:endParaRPr lang="en-US"/>
          </a:p>
        </p:txBody>
      </p:sp>
    </p:spTree>
    <p:extLst>
      <p:ext uri="{BB962C8B-B14F-4D97-AF65-F5344CB8AC3E}">
        <p14:creationId xmlns:p14="http://schemas.microsoft.com/office/powerpoint/2010/main" val="1551609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Phrase-Word Slide WHITE1">
    <p:spTree>
      <p:nvGrpSpPr>
        <p:cNvPr id="1" name=""/>
        <p:cNvGrpSpPr/>
        <p:nvPr/>
      </p:nvGrpSpPr>
      <p:grpSpPr>
        <a:xfrm>
          <a:off x="0" y="0"/>
          <a:ext cx="0" cy="0"/>
          <a:chOff x="0" y="0"/>
          <a:chExt cx="0" cy="0"/>
        </a:xfrm>
      </p:grpSpPr>
      <p:sp>
        <p:nvSpPr>
          <p:cNvPr id="10" name="Content Placeholder 2"/>
          <p:cNvSpPr>
            <a:spLocks noGrp="1"/>
          </p:cNvSpPr>
          <p:nvPr>
            <p:ph idx="16" hasCustomPrompt="1"/>
          </p:nvPr>
        </p:nvSpPr>
        <p:spPr>
          <a:xfrm>
            <a:off x="869009" y="1734522"/>
            <a:ext cx="9592027" cy="4417351"/>
          </a:xfrm>
          <a:prstGeom prst="rect">
            <a:avLst/>
          </a:prstGeom>
          <a:ln>
            <a:solidFill>
              <a:srgbClr val="FFFFFF"/>
            </a:solidFill>
          </a:ln>
        </p:spPr>
        <p:txBody>
          <a:bodyPr/>
          <a:lstStyle>
            <a:lvl1pPr algn="l">
              <a:lnSpc>
                <a:spcPts val="11200"/>
              </a:lnSpc>
              <a:spcBef>
                <a:spcPts val="0"/>
              </a:spcBef>
              <a:defRPr sz="10666" b="1" baseline="0">
                <a:solidFill>
                  <a:srgbClr val="BB0000"/>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BIG WORD BIG PHRASE</a:t>
            </a:r>
            <a:br>
              <a:rPr lang="en-US"/>
            </a:br>
            <a:r>
              <a:rPr lang="en-US"/>
              <a:t>SLIDE</a:t>
            </a:r>
          </a:p>
        </p:txBody>
      </p:sp>
      <p:sp>
        <p:nvSpPr>
          <p:cNvPr id="11" name="Content Placeholder 2"/>
          <p:cNvSpPr>
            <a:spLocks noGrp="1"/>
          </p:cNvSpPr>
          <p:nvPr>
            <p:ph idx="15" hasCustomPrompt="1"/>
          </p:nvPr>
        </p:nvSpPr>
        <p:spPr>
          <a:xfrm>
            <a:off x="7431851" y="229811"/>
            <a:ext cx="4522941" cy="668812"/>
          </a:xfrm>
          <a:prstGeom prst="rect">
            <a:avLst/>
          </a:prstGeom>
          <a:ln>
            <a:solidFill>
              <a:srgbClr val="636D6E"/>
            </a:solidFill>
          </a:ln>
        </p:spPr>
        <p:txBody>
          <a:bodyPr/>
          <a:lstStyle>
            <a:lvl1pPr algn="r">
              <a:lnSpc>
                <a:spcPts val="2187"/>
              </a:lnSpc>
              <a:spcBef>
                <a:spcPts val="0"/>
              </a:spcBef>
              <a:defRPr sz="1733"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UNIT NAME HERE</a:t>
            </a:r>
          </a:p>
          <a:p>
            <a:pPr lvl="0"/>
            <a:r>
              <a:rPr lang="en-US"/>
              <a:t>LINE 2 AS NEEDED</a:t>
            </a:r>
          </a:p>
        </p:txBody>
      </p:sp>
      <p:sp>
        <p:nvSpPr>
          <p:cNvPr id="4" name="Title 3"/>
          <p:cNvSpPr>
            <a:spLocks noGrp="1"/>
          </p:cNvSpPr>
          <p:nvPr>
            <p:ph type="title"/>
          </p:nvPr>
        </p:nvSpPr>
        <p:spPr>
          <a:xfrm>
            <a:off x="267453" y="1117571"/>
            <a:ext cx="6251880" cy="948296"/>
          </a:xfrm>
          <a:prstGeom prst="rect">
            <a:avLst/>
          </a:prstGeom>
        </p:spPr>
        <p:txBody>
          <a:bodyPr vert="horz"/>
          <a:lstStyle>
            <a:lvl1pPr algn="l">
              <a:defRPr/>
            </a:lvl1pPr>
          </a:lstStyle>
          <a:p>
            <a:endParaRPr lang="en-US"/>
          </a:p>
        </p:txBody>
      </p:sp>
    </p:spTree>
    <p:extLst>
      <p:ext uri="{BB962C8B-B14F-4D97-AF65-F5344CB8AC3E}">
        <p14:creationId xmlns:p14="http://schemas.microsoft.com/office/powerpoint/2010/main" val="262032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Phrase-Word Slide RED">
    <p:spTree>
      <p:nvGrpSpPr>
        <p:cNvPr id="1" name=""/>
        <p:cNvGrpSpPr/>
        <p:nvPr/>
      </p:nvGrpSpPr>
      <p:grpSpPr>
        <a:xfrm>
          <a:off x="0" y="0"/>
          <a:ext cx="0" cy="0"/>
          <a:chOff x="0" y="0"/>
          <a:chExt cx="0" cy="0"/>
        </a:xfrm>
      </p:grpSpPr>
      <p:sp>
        <p:nvSpPr>
          <p:cNvPr id="4" name="Rectangle 3"/>
          <p:cNvSpPr/>
          <p:nvPr userDrawn="1"/>
        </p:nvSpPr>
        <p:spPr>
          <a:xfrm>
            <a:off x="0" y="910169"/>
            <a:ext cx="12192000" cy="5947833"/>
          </a:xfrm>
          <a:prstGeom prst="rect">
            <a:avLst/>
          </a:prstGeom>
          <a:solidFill>
            <a:srgbClr val="636D6E"/>
          </a:solidFill>
          <a:ln>
            <a:solidFill>
              <a:srgbClr val="636D6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Content Placeholder 2"/>
          <p:cNvSpPr>
            <a:spLocks noGrp="1"/>
          </p:cNvSpPr>
          <p:nvPr>
            <p:ph idx="15" hasCustomPrompt="1"/>
          </p:nvPr>
        </p:nvSpPr>
        <p:spPr>
          <a:xfrm>
            <a:off x="7431851" y="242139"/>
            <a:ext cx="4522941" cy="668812"/>
          </a:xfrm>
          <a:prstGeom prst="rect">
            <a:avLst/>
          </a:prstGeom>
          <a:solidFill>
            <a:srgbClr val="636D6E"/>
          </a:solidFill>
          <a:ln>
            <a:solidFill>
              <a:srgbClr val="636D6E"/>
            </a:solidFill>
          </a:ln>
        </p:spPr>
        <p:txBody>
          <a:bodyPr/>
          <a:lstStyle>
            <a:lvl1pPr algn="r">
              <a:lnSpc>
                <a:spcPts val="2187"/>
              </a:lnSpc>
              <a:spcBef>
                <a:spcPts val="0"/>
              </a:spcBef>
              <a:defRPr sz="1733"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UNIT NAME HERE</a:t>
            </a:r>
          </a:p>
          <a:p>
            <a:pPr lvl="0"/>
            <a:r>
              <a:rPr lang="en-US"/>
              <a:t>LINE 2 AS NEEDED</a:t>
            </a:r>
          </a:p>
        </p:txBody>
      </p:sp>
      <p:sp>
        <p:nvSpPr>
          <p:cNvPr id="9" name="Content Placeholder 2"/>
          <p:cNvSpPr>
            <a:spLocks noGrp="1"/>
          </p:cNvSpPr>
          <p:nvPr>
            <p:ph idx="16" hasCustomPrompt="1"/>
          </p:nvPr>
        </p:nvSpPr>
        <p:spPr>
          <a:xfrm>
            <a:off x="869009" y="1734522"/>
            <a:ext cx="9592027" cy="4417351"/>
          </a:xfrm>
          <a:prstGeom prst="rect">
            <a:avLst/>
          </a:prstGeom>
          <a:ln>
            <a:solidFill>
              <a:srgbClr val="636D6E"/>
            </a:solidFill>
          </a:ln>
        </p:spPr>
        <p:txBody>
          <a:bodyPr/>
          <a:lstStyle>
            <a:lvl1pPr algn="l">
              <a:lnSpc>
                <a:spcPts val="11200"/>
              </a:lnSpc>
              <a:spcBef>
                <a:spcPts val="0"/>
              </a:spcBef>
              <a:defRPr sz="10666" b="1"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BIG WORD</a:t>
            </a:r>
          </a:p>
          <a:p>
            <a:pPr lvl="0"/>
            <a:r>
              <a:rPr lang="en-US"/>
              <a:t>BIG PHRASE</a:t>
            </a:r>
            <a:br>
              <a:rPr lang="en-US"/>
            </a:br>
            <a:r>
              <a:rPr lang="en-US"/>
              <a:t>SLIDE</a:t>
            </a:r>
          </a:p>
        </p:txBody>
      </p:sp>
      <p:sp>
        <p:nvSpPr>
          <p:cNvPr id="5" name="Title 3"/>
          <p:cNvSpPr>
            <a:spLocks noGrp="1"/>
          </p:cNvSpPr>
          <p:nvPr>
            <p:ph type="title"/>
          </p:nvPr>
        </p:nvSpPr>
        <p:spPr>
          <a:xfrm>
            <a:off x="267453" y="1117571"/>
            <a:ext cx="6251880" cy="948296"/>
          </a:xfrm>
          <a:prstGeom prst="rect">
            <a:avLst/>
          </a:prstGeom>
        </p:spPr>
        <p:txBody>
          <a:bodyPr vert="horz"/>
          <a:lstStyle>
            <a:lvl1pPr algn="l">
              <a:defRPr/>
            </a:lvl1pPr>
          </a:lstStyle>
          <a:p>
            <a:endParaRPr lang="en-US"/>
          </a:p>
        </p:txBody>
      </p:sp>
    </p:spTree>
    <p:extLst>
      <p:ext uri="{BB962C8B-B14F-4D97-AF65-F5344CB8AC3E}">
        <p14:creationId xmlns:p14="http://schemas.microsoft.com/office/powerpoint/2010/main" val="2787543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1" name="Content Placeholder 2"/>
          <p:cNvSpPr>
            <a:spLocks noGrp="1"/>
          </p:cNvSpPr>
          <p:nvPr>
            <p:ph idx="15" hasCustomPrompt="1"/>
          </p:nvPr>
        </p:nvSpPr>
        <p:spPr>
          <a:xfrm>
            <a:off x="7431851" y="229811"/>
            <a:ext cx="4522941" cy="668812"/>
          </a:xfrm>
          <a:prstGeom prst="rect">
            <a:avLst/>
          </a:prstGeom>
          <a:ln>
            <a:solidFill>
              <a:srgbClr val="636D6E"/>
            </a:solidFill>
          </a:ln>
        </p:spPr>
        <p:txBody>
          <a:bodyPr/>
          <a:lstStyle>
            <a:lvl1pPr algn="r">
              <a:lnSpc>
                <a:spcPts val="2187"/>
              </a:lnSpc>
              <a:spcBef>
                <a:spcPts val="0"/>
              </a:spcBef>
              <a:defRPr sz="1733" baseline="0">
                <a:ln>
                  <a:noFill/>
                </a:ln>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UNIT NAME HERE</a:t>
            </a:r>
          </a:p>
          <a:p>
            <a:pPr lvl="0"/>
            <a:r>
              <a:rPr lang="en-US"/>
              <a:t>LINE 2 AS NEEDED</a:t>
            </a:r>
          </a:p>
        </p:txBody>
      </p:sp>
      <p:sp>
        <p:nvSpPr>
          <p:cNvPr id="13" name="Content Placeholder 2"/>
          <p:cNvSpPr>
            <a:spLocks noGrp="1"/>
          </p:cNvSpPr>
          <p:nvPr>
            <p:ph idx="17" hasCustomPrompt="1"/>
          </p:nvPr>
        </p:nvSpPr>
        <p:spPr>
          <a:xfrm>
            <a:off x="6508014" y="5480330"/>
            <a:ext cx="4522941" cy="1094025"/>
          </a:xfrm>
          <a:prstGeom prst="rect">
            <a:avLst/>
          </a:prstGeom>
          <a:ln>
            <a:solidFill>
              <a:schemeClr val="bg1"/>
            </a:solidFill>
          </a:ln>
        </p:spPr>
        <p:txBody>
          <a:bodyPr/>
          <a:lstStyle>
            <a:lvl1pPr algn="r">
              <a:lnSpc>
                <a:spcPct val="110000"/>
              </a:lnSpc>
              <a:spcBef>
                <a:spcPts val="0"/>
              </a:spcBef>
              <a:defRPr sz="3200" baseline="-25000">
                <a:solidFill>
                  <a:srgbClr val="BB0000"/>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algn="r">
              <a:lnSpc>
                <a:spcPct val="110000"/>
              </a:lnSpc>
            </a:pPr>
            <a:r>
              <a:rPr lang="en-US" sz="3200">
                <a:solidFill>
                  <a:schemeClr val="tx1">
                    <a:lumMod val="75000"/>
                    <a:lumOff val="25000"/>
                  </a:schemeClr>
                </a:solidFill>
                <a:cs typeface="Arial"/>
              </a:rPr>
              <a:t>– </a:t>
            </a:r>
            <a:r>
              <a:rPr lang="en-US" sz="3200" err="1">
                <a:solidFill>
                  <a:schemeClr val="tx1">
                    <a:lumMod val="75000"/>
                    <a:lumOff val="25000"/>
                  </a:schemeClr>
                </a:solidFill>
                <a:cs typeface="Arial"/>
              </a:rPr>
              <a:t>Firstandlast</a:t>
            </a:r>
            <a:r>
              <a:rPr lang="en-US" sz="3200">
                <a:solidFill>
                  <a:schemeClr val="tx1">
                    <a:lumMod val="75000"/>
                    <a:lumOff val="25000"/>
                  </a:schemeClr>
                </a:solidFill>
                <a:cs typeface="Arial"/>
              </a:rPr>
              <a:t> Name</a:t>
            </a:r>
          </a:p>
          <a:p>
            <a:pPr algn="r">
              <a:lnSpc>
                <a:spcPct val="110000"/>
              </a:lnSpc>
            </a:pPr>
            <a:r>
              <a:rPr lang="en-US" sz="2400">
                <a:solidFill>
                  <a:schemeClr val="tx1">
                    <a:lumMod val="60000"/>
                    <a:lumOff val="40000"/>
                  </a:schemeClr>
                </a:solidFill>
                <a:cs typeface="Arial"/>
              </a:rPr>
              <a:t>   Optional title line</a:t>
            </a:r>
            <a:endParaRPr lang="en-US"/>
          </a:p>
        </p:txBody>
      </p:sp>
      <p:sp>
        <p:nvSpPr>
          <p:cNvPr id="14" name="Text Placeholder 13"/>
          <p:cNvSpPr>
            <a:spLocks noGrp="1"/>
          </p:cNvSpPr>
          <p:nvPr>
            <p:ph type="body" sz="quarter" idx="18" hasCustomPrompt="1"/>
          </p:nvPr>
        </p:nvSpPr>
        <p:spPr>
          <a:xfrm>
            <a:off x="1259597" y="1543101"/>
            <a:ext cx="9600512" cy="3789979"/>
          </a:xfrm>
          <a:prstGeom prst="rect">
            <a:avLst/>
          </a:prstGeom>
          <a:ln>
            <a:solidFill>
              <a:srgbClr val="FFFFFF"/>
            </a:solidFill>
          </a:ln>
        </p:spPr>
        <p:txBody>
          <a:bodyPr vert="horz"/>
          <a:lstStyle>
            <a:lvl1pPr algn="ctr">
              <a:defRPr lang="en-US" sz="4267" b="0" smtClean="0">
                <a:solidFill>
                  <a:srgbClr val="BB0032"/>
                </a:solidFill>
                <a:cs typeface="Arial"/>
              </a:defRPr>
            </a:lvl1pPr>
          </a:lstStyle>
          <a:p>
            <a:pPr lvl="0"/>
            <a:r>
              <a:rPr lang="en-US" sz="8666" b="0">
                <a:solidFill>
                  <a:srgbClr val="BB0032"/>
                </a:solidFill>
                <a:latin typeface="+mj-lt"/>
                <a:cs typeface="Arial"/>
              </a:rPr>
              <a:t>“Notable quotes</a:t>
            </a:r>
            <a:br>
              <a:rPr lang="en-US" sz="8666" b="0">
                <a:solidFill>
                  <a:srgbClr val="BB0032"/>
                </a:solidFill>
                <a:latin typeface="+mj-lt"/>
                <a:cs typeface="Arial"/>
              </a:rPr>
            </a:br>
            <a:r>
              <a:rPr lang="en-US" sz="8666" b="0">
                <a:solidFill>
                  <a:srgbClr val="BB0032"/>
                </a:solidFill>
                <a:latin typeface="+mj-lt"/>
                <a:cs typeface="Arial"/>
              </a:rPr>
              <a:t>goes right here,</a:t>
            </a:r>
            <a:br>
              <a:rPr lang="en-US" sz="8666" b="0">
                <a:solidFill>
                  <a:srgbClr val="BB0032"/>
                </a:solidFill>
                <a:latin typeface="+mj-lt"/>
                <a:cs typeface="Arial"/>
              </a:rPr>
            </a:br>
            <a:r>
              <a:rPr lang="en-US" sz="8666" b="0">
                <a:solidFill>
                  <a:srgbClr val="BB0032"/>
                </a:solidFill>
                <a:latin typeface="+mj-lt"/>
                <a:cs typeface="Arial"/>
              </a:rPr>
              <a:t>yes right here.”</a:t>
            </a:r>
            <a:endParaRPr lang="en-US"/>
          </a:p>
        </p:txBody>
      </p:sp>
      <p:sp>
        <p:nvSpPr>
          <p:cNvPr id="5" name="Title 3"/>
          <p:cNvSpPr>
            <a:spLocks noGrp="1"/>
          </p:cNvSpPr>
          <p:nvPr>
            <p:ph type="title"/>
          </p:nvPr>
        </p:nvSpPr>
        <p:spPr>
          <a:xfrm>
            <a:off x="267453" y="1117571"/>
            <a:ext cx="6251880" cy="948296"/>
          </a:xfrm>
          <a:prstGeom prst="rect">
            <a:avLst/>
          </a:prstGeom>
        </p:spPr>
        <p:txBody>
          <a:bodyPr vert="horz"/>
          <a:lstStyle>
            <a:lvl1pPr algn="l">
              <a:defRPr/>
            </a:lvl1pPr>
          </a:lstStyle>
          <a:p>
            <a:endParaRPr lang="en-US"/>
          </a:p>
        </p:txBody>
      </p:sp>
    </p:spTree>
    <p:extLst>
      <p:ext uri="{BB962C8B-B14F-4D97-AF65-F5344CB8AC3E}">
        <p14:creationId xmlns:p14="http://schemas.microsoft.com/office/powerpoint/2010/main" val="260959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12192000" cy="5934064"/>
          </a:xfrm>
          <a:prstGeom prst="rect">
            <a:avLst/>
          </a:prstGeom>
        </p:spPr>
        <p:txBody>
          <a:bodyPr vert="horz"/>
          <a:lstStyle>
            <a:lvl1pPr>
              <a:defRPr>
                <a:solidFill>
                  <a:schemeClr val="bg1">
                    <a:lumMod val="75000"/>
                  </a:schemeClr>
                </a:solidFill>
              </a:defRPr>
            </a:lvl1pPr>
          </a:lstStyle>
          <a:p>
            <a:r>
              <a:rPr lang="en-US"/>
              <a:t>Full slide picture</a:t>
            </a:r>
          </a:p>
        </p:txBody>
      </p:sp>
      <p:sp>
        <p:nvSpPr>
          <p:cNvPr id="11" name="Content Placeholder 2"/>
          <p:cNvSpPr>
            <a:spLocks noGrp="1"/>
          </p:cNvSpPr>
          <p:nvPr>
            <p:ph idx="15" hasCustomPrompt="1"/>
          </p:nvPr>
        </p:nvSpPr>
        <p:spPr>
          <a:xfrm>
            <a:off x="7431851" y="229811"/>
            <a:ext cx="4522941" cy="668812"/>
          </a:xfrm>
          <a:prstGeom prst="rect">
            <a:avLst/>
          </a:prstGeom>
          <a:ln>
            <a:solidFill>
              <a:srgbClr val="636D6E"/>
            </a:solidFill>
          </a:ln>
        </p:spPr>
        <p:txBody>
          <a:bodyPr/>
          <a:lstStyle>
            <a:lvl1pPr algn="r">
              <a:lnSpc>
                <a:spcPts val="2187"/>
              </a:lnSpc>
              <a:spcBef>
                <a:spcPts val="0"/>
              </a:spcBef>
              <a:defRPr sz="1733"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UNIT NAME HERE</a:t>
            </a:r>
          </a:p>
          <a:p>
            <a:pPr lvl="0"/>
            <a:r>
              <a:rPr lang="en-US"/>
              <a:t>LINE 2 AS NEEDED</a:t>
            </a:r>
          </a:p>
        </p:txBody>
      </p:sp>
      <p:sp>
        <p:nvSpPr>
          <p:cNvPr id="12" name="Content Placeholder 2"/>
          <p:cNvSpPr>
            <a:spLocks noGrp="1"/>
          </p:cNvSpPr>
          <p:nvPr>
            <p:ph idx="14"/>
          </p:nvPr>
        </p:nvSpPr>
        <p:spPr>
          <a:xfrm>
            <a:off x="6491389" y="1419171"/>
            <a:ext cx="5331852" cy="1832029"/>
          </a:xfrm>
          <a:prstGeom prst="rect">
            <a:avLst/>
          </a:prstGeom>
          <a:ln w="38100" cmpd="sng">
            <a:noFill/>
          </a:ln>
          <a:effectLst/>
        </p:spPr>
        <p:txBody>
          <a:bodyPr/>
          <a:lstStyle>
            <a:lvl1pPr marL="121917">
              <a:lnSpc>
                <a:spcPts val="4587"/>
              </a:lnSpc>
              <a:spcBef>
                <a:spcPts val="0"/>
              </a:spcBef>
              <a:defRPr sz="2667" b="1">
                <a:solidFill>
                  <a:srgbClr val="BB0000"/>
                </a:solidFill>
              </a:defRPr>
            </a:lvl1pPr>
            <a:lvl2pPr marL="121917" indent="243834">
              <a:spcBef>
                <a:spcPts val="267"/>
              </a:spcBef>
              <a:spcAft>
                <a:spcPts val="0"/>
              </a:spcAft>
              <a:buClr>
                <a:srgbClr val="BB0000"/>
              </a:buClr>
              <a:buFont typeface="Arial"/>
              <a:buChar char="•"/>
              <a:defRPr sz="2133">
                <a:solidFill>
                  <a:schemeClr val="tx1">
                    <a:lumMod val="65000"/>
                    <a:lumOff val="35000"/>
                  </a:schemeClr>
                </a:solidFill>
              </a:defRPr>
            </a:lvl2pPr>
            <a:lvl3pPr marL="121917" indent="243834">
              <a:spcBef>
                <a:spcPts val="267"/>
              </a:spcBef>
              <a:spcAft>
                <a:spcPts val="0"/>
              </a:spcAft>
              <a:buClr>
                <a:srgbClr val="BB0000"/>
              </a:buClr>
              <a:defRPr sz="2133">
                <a:solidFill>
                  <a:schemeClr val="tx1">
                    <a:lumMod val="65000"/>
                    <a:lumOff val="35000"/>
                  </a:schemeClr>
                </a:solidFill>
              </a:defRPr>
            </a:lvl3pPr>
            <a:lvl5pPr marL="670543" indent="0">
              <a:spcBef>
                <a:spcPts val="467"/>
              </a:spcBef>
              <a:buFont typeface="Arial"/>
              <a:buNone/>
              <a:defRPr sz="24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2"/>
            <a:r>
              <a:rPr lang="en-US"/>
              <a:t>Fifth level</a:t>
            </a:r>
          </a:p>
        </p:txBody>
      </p:sp>
      <p:sp>
        <p:nvSpPr>
          <p:cNvPr id="5" name="Title 3"/>
          <p:cNvSpPr>
            <a:spLocks noGrp="1"/>
          </p:cNvSpPr>
          <p:nvPr>
            <p:ph type="title"/>
          </p:nvPr>
        </p:nvSpPr>
        <p:spPr>
          <a:xfrm>
            <a:off x="267453" y="1117571"/>
            <a:ext cx="6251880" cy="948296"/>
          </a:xfrm>
          <a:prstGeom prst="rect">
            <a:avLst/>
          </a:prstGeom>
        </p:spPr>
        <p:txBody>
          <a:bodyPr vert="horz"/>
          <a:lstStyle>
            <a:lvl1pPr algn="l">
              <a:defRPr/>
            </a:lvl1pPr>
          </a:lstStyle>
          <a:p>
            <a:endParaRPr lang="en-US"/>
          </a:p>
        </p:txBody>
      </p:sp>
    </p:spTree>
    <p:extLst>
      <p:ext uri="{BB962C8B-B14F-4D97-AF65-F5344CB8AC3E}">
        <p14:creationId xmlns:p14="http://schemas.microsoft.com/office/powerpoint/2010/main" val="47174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5178467" cy="5934064"/>
          </a:xfrm>
          <a:prstGeom prst="rect">
            <a:avLst/>
          </a:prstGeom>
        </p:spPr>
        <p:txBody>
          <a:bodyPr vert="horz"/>
          <a:lstStyle>
            <a:lvl1pPr>
              <a:defRPr>
                <a:solidFill>
                  <a:srgbClr val="BFBFBF"/>
                </a:solidFill>
              </a:defRPr>
            </a:lvl1pPr>
          </a:lstStyle>
          <a:p>
            <a:r>
              <a:rPr lang="en-US"/>
              <a:t>½ slide picture</a:t>
            </a:r>
          </a:p>
        </p:txBody>
      </p:sp>
      <p:sp>
        <p:nvSpPr>
          <p:cNvPr id="8" name="Content Placeholder 2"/>
          <p:cNvSpPr>
            <a:spLocks noGrp="1"/>
          </p:cNvSpPr>
          <p:nvPr>
            <p:ph idx="14"/>
          </p:nvPr>
        </p:nvSpPr>
        <p:spPr>
          <a:xfrm>
            <a:off x="5516791" y="1830388"/>
            <a:ext cx="6268671" cy="4220456"/>
          </a:xfrm>
          <a:prstGeom prst="rect">
            <a:avLst/>
          </a:prstGeom>
          <a:ln>
            <a:solidFill>
              <a:srgbClr val="FFFFFF"/>
            </a:solidFill>
          </a:ln>
        </p:spPr>
        <p:txBody>
          <a:bodyPr/>
          <a:lstStyle>
            <a:lvl1pPr>
              <a:lnSpc>
                <a:spcPts val="4587"/>
              </a:lnSpc>
              <a:spcBef>
                <a:spcPts val="0"/>
              </a:spcBef>
              <a:defRPr>
                <a:solidFill>
                  <a:srgbClr val="BB0000"/>
                </a:solidFill>
              </a:defRPr>
            </a:lvl1pPr>
            <a:lvl2pPr marL="0">
              <a:spcBef>
                <a:spcPts val="800"/>
              </a:spcBef>
              <a:defRPr sz="3200">
                <a:solidFill>
                  <a:schemeClr val="tx1">
                    <a:lumMod val="65000"/>
                    <a:lumOff val="35000"/>
                  </a:schemeClr>
                </a:solidFill>
              </a:defRPr>
            </a:lvl2pPr>
            <a:lvl3pPr>
              <a:spcBef>
                <a:spcPts val="0"/>
              </a:spcBef>
              <a:defRPr sz="2667">
                <a:solidFill>
                  <a:srgbClr val="636D6E"/>
                </a:solidFill>
              </a:defRPr>
            </a:lvl3pPr>
            <a:lvl5pPr marL="670543" indent="0">
              <a:spcBef>
                <a:spcPts val="467"/>
              </a:spcBef>
              <a:buNone/>
              <a:defRPr sz="2133">
                <a:solidFill>
                  <a:srgbClr val="636D6E"/>
                </a:solidFill>
              </a:defRPr>
            </a:lvl5pPr>
          </a:lstStyle>
          <a:p>
            <a:pPr lvl="0"/>
            <a:r>
              <a:rPr lang="en-US"/>
              <a:t>Click to edit Master text styles</a:t>
            </a:r>
          </a:p>
          <a:p>
            <a:pPr lvl="1"/>
            <a:r>
              <a:rPr lang="en-US"/>
              <a:t>Second level</a:t>
            </a:r>
          </a:p>
          <a:p>
            <a:pPr lvl="2"/>
            <a:r>
              <a:rPr lang="en-US"/>
              <a:t>Third level</a:t>
            </a:r>
          </a:p>
          <a:p>
            <a:pPr lvl="4"/>
            <a:r>
              <a:rPr lang="en-US"/>
              <a:t>Fifth level</a:t>
            </a:r>
          </a:p>
        </p:txBody>
      </p:sp>
      <p:sp>
        <p:nvSpPr>
          <p:cNvPr id="12" name="Content Placeholder 2"/>
          <p:cNvSpPr>
            <a:spLocks noGrp="1"/>
          </p:cNvSpPr>
          <p:nvPr>
            <p:ph idx="15" hasCustomPrompt="1"/>
          </p:nvPr>
        </p:nvSpPr>
        <p:spPr>
          <a:xfrm>
            <a:off x="7431851" y="229811"/>
            <a:ext cx="4522941" cy="668812"/>
          </a:xfrm>
          <a:prstGeom prst="rect">
            <a:avLst/>
          </a:prstGeom>
          <a:ln>
            <a:solidFill>
              <a:srgbClr val="636D6E"/>
            </a:solidFill>
          </a:ln>
        </p:spPr>
        <p:txBody>
          <a:bodyPr/>
          <a:lstStyle>
            <a:lvl1pPr algn="r">
              <a:lnSpc>
                <a:spcPts val="2187"/>
              </a:lnSpc>
              <a:spcBef>
                <a:spcPts val="0"/>
              </a:spcBef>
              <a:defRPr sz="1733"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UNIT NAME HERE</a:t>
            </a:r>
          </a:p>
          <a:p>
            <a:pPr lvl="0"/>
            <a:r>
              <a:rPr lang="en-US"/>
              <a:t>LINE 2 AS NEEDED</a:t>
            </a:r>
          </a:p>
        </p:txBody>
      </p:sp>
      <p:sp>
        <p:nvSpPr>
          <p:cNvPr id="13" name="Content Placeholder 2"/>
          <p:cNvSpPr>
            <a:spLocks noGrp="1"/>
          </p:cNvSpPr>
          <p:nvPr>
            <p:ph idx="16" hasCustomPrompt="1"/>
          </p:nvPr>
        </p:nvSpPr>
        <p:spPr>
          <a:xfrm>
            <a:off x="5753854" y="1052953"/>
            <a:ext cx="6190428" cy="636119"/>
          </a:xfrm>
          <a:prstGeom prst="rect">
            <a:avLst/>
          </a:prstGeom>
          <a:ln>
            <a:solidFill>
              <a:schemeClr val="bg1"/>
            </a:solidFill>
          </a:ln>
        </p:spPr>
        <p:txBody>
          <a:bodyPr/>
          <a:lstStyle>
            <a:lvl1pPr algn="r">
              <a:lnSpc>
                <a:spcPts val="2187"/>
              </a:lnSpc>
              <a:spcBef>
                <a:spcPts val="0"/>
              </a:spcBef>
              <a:defRPr sz="2133" b="1" baseline="0">
                <a:solidFill>
                  <a:srgbClr val="636D6E"/>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TOPIC TITLE HERE</a:t>
            </a:r>
          </a:p>
        </p:txBody>
      </p:sp>
      <p:sp>
        <p:nvSpPr>
          <p:cNvPr id="6" name="Title 3"/>
          <p:cNvSpPr>
            <a:spLocks noGrp="1"/>
          </p:cNvSpPr>
          <p:nvPr>
            <p:ph type="title"/>
          </p:nvPr>
        </p:nvSpPr>
        <p:spPr>
          <a:xfrm>
            <a:off x="267453" y="1117571"/>
            <a:ext cx="6251880" cy="948296"/>
          </a:xfrm>
          <a:prstGeom prst="rect">
            <a:avLst/>
          </a:prstGeom>
        </p:spPr>
        <p:txBody>
          <a:bodyPr vert="horz"/>
          <a:lstStyle>
            <a:lvl1pPr algn="l">
              <a:defRPr/>
            </a:lvl1pPr>
          </a:lstStyle>
          <a:p>
            <a:endParaRPr lang="en-US"/>
          </a:p>
        </p:txBody>
      </p:sp>
    </p:spTree>
    <p:extLst>
      <p:ext uri="{BB962C8B-B14F-4D97-AF65-F5344CB8AC3E}">
        <p14:creationId xmlns:p14="http://schemas.microsoft.com/office/powerpoint/2010/main" val="4103465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2"/>
          <p:cNvSpPr>
            <a:spLocks noGrp="1"/>
          </p:cNvSpPr>
          <p:nvPr>
            <p:ph idx="15" hasCustomPrompt="1"/>
          </p:nvPr>
        </p:nvSpPr>
        <p:spPr>
          <a:xfrm>
            <a:off x="7431851" y="229811"/>
            <a:ext cx="4522941" cy="668812"/>
          </a:xfrm>
          <a:prstGeom prst="rect">
            <a:avLst/>
          </a:prstGeom>
          <a:ln>
            <a:solidFill>
              <a:srgbClr val="636D6E"/>
            </a:solidFill>
          </a:ln>
        </p:spPr>
        <p:txBody>
          <a:bodyPr/>
          <a:lstStyle>
            <a:lvl1pPr algn="r">
              <a:lnSpc>
                <a:spcPts val="2187"/>
              </a:lnSpc>
              <a:spcBef>
                <a:spcPts val="0"/>
              </a:spcBef>
              <a:defRPr sz="1733" baseline="0">
                <a:solidFill>
                  <a:schemeClr val="bg1"/>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UNIT NAME HERE</a:t>
            </a:r>
          </a:p>
          <a:p>
            <a:pPr lvl="0"/>
            <a:r>
              <a:rPr lang="en-US"/>
              <a:t>LINE 2 AS NEEDED</a:t>
            </a:r>
          </a:p>
        </p:txBody>
      </p:sp>
      <p:sp>
        <p:nvSpPr>
          <p:cNvPr id="5" name="Content Placeholder 2"/>
          <p:cNvSpPr>
            <a:spLocks noGrp="1"/>
          </p:cNvSpPr>
          <p:nvPr>
            <p:ph idx="16" hasCustomPrompt="1"/>
          </p:nvPr>
        </p:nvSpPr>
        <p:spPr>
          <a:xfrm>
            <a:off x="5753854" y="1052953"/>
            <a:ext cx="6190428" cy="636119"/>
          </a:xfrm>
          <a:prstGeom prst="rect">
            <a:avLst/>
          </a:prstGeom>
          <a:ln>
            <a:solidFill>
              <a:schemeClr val="bg1"/>
            </a:solidFill>
          </a:ln>
        </p:spPr>
        <p:txBody>
          <a:bodyPr/>
          <a:lstStyle>
            <a:lvl1pPr algn="r">
              <a:lnSpc>
                <a:spcPts val="2187"/>
              </a:lnSpc>
              <a:spcBef>
                <a:spcPts val="0"/>
              </a:spcBef>
              <a:defRPr sz="2133" b="1" baseline="0">
                <a:solidFill>
                  <a:srgbClr val="636D6E"/>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r>
              <a:rPr lang="en-US"/>
              <a:t>TOPIC TITLE HERE</a:t>
            </a:r>
          </a:p>
        </p:txBody>
      </p:sp>
      <p:sp>
        <p:nvSpPr>
          <p:cNvPr id="6" name="Content Placeholder 2"/>
          <p:cNvSpPr>
            <a:spLocks noGrp="1"/>
          </p:cNvSpPr>
          <p:nvPr>
            <p:ph idx="14"/>
          </p:nvPr>
        </p:nvSpPr>
        <p:spPr>
          <a:xfrm>
            <a:off x="1867204" y="1830388"/>
            <a:ext cx="8703443" cy="4525963"/>
          </a:xfrm>
          <a:prstGeom prst="rect">
            <a:avLst/>
          </a:prstGeom>
          <a:ln>
            <a:solidFill>
              <a:srgbClr val="FFFFFF"/>
            </a:solidFill>
          </a:ln>
        </p:spPr>
        <p:txBody>
          <a:bodyPr/>
          <a:lstStyle>
            <a:lvl1pPr algn="ctr">
              <a:lnSpc>
                <a:spcPts val="4587"/>
              </a:lnSpc>
              <a:spcBef>
                <a:spcPts val="0"/>
              </a:spcBef>
              <a:defRPr>
                <a:solidFill>
                  <a:schemeClr val="bg1">
                    <a:lumMod val="75000"/>
                  </a:schemeClr>
                </a:solidFill>
              </a:defRPr>
            </a:lvl1pPr>
            <a:lvl2pPr marL="0">
              <a:spcBef>
                <a:spcPts val="800"/>
              </a:spcBef>
              <a:defRPr sz="3200">
                <a:solidFill>
                  <a:schemeClr val="tx1">
                    <a:lumMod val="65000"/>
                    <a:lumOff val="35000"/>
                  </a:schemeClr>
                </a:solidFill>
              </a:defRPr>
            </a:lvl2pPr>
            <a:lvl3pPr>
              <a:spcBef>
                <a:spcPts val="0"/>
              </a:spcBef>
              <a:defRPr sz="2667">
                <a:solidFill>
                  <a:schemeClr val="tx1">
                    <a:lumMod val="65000"/>
                    <a:lumOff val="35000"/>
                  </a:schemeClr>
                </a:solidFill>
              </a:defRPr>
            </a:lvl3pPr>
            <a:lvl5pPr marL="670543" indent="0">
              <a:spcBef>
                <a:spcPts val="467"/>
              </a:spcBef>
              <a:buNone/>
              <a:defRPr sz="2133">
                <a:solidFill>
                  <a:schemeClr val="tx1">
                    <a:lumMod val="65000"/>
                    <a:lumOff val="35000"/>
                  </a:schemeClr>
                </a:solidFill>
              </a:defRPr>
            </a:lvl5pPr>
          </a:lstStyle>
          <a:p>
            <a:pPr lvl="0"/>
            <a:endParaRPr lang="en-US"/>
          </a:p>
          <a:p>
            <a:pPr lvl="0"/>
            <a:endParaRPr lang="en-US"/>
          </a:p>
          <a:p>
            <a:pPr lvl="0"/>
            <a:endParaRPr lang="en-US"/>
          </a:p>
          <a:p>
            <a:pPr lvl="0"/>
            <a:endParaRPr lang="en-US"/>
          </a:p>
          <a:p>
            <a:pPr lvl="0"/>
            <a:r>
              <a:rPr lang="en-US"/>
              <a:t>chart/graph/table</a:t>
            </a:r>
          </a:p>
        </p:txBody>
      </p:sp>
      <p:sp>
        <p:nvSpPr>
          <p:cNvPr id="7" name="Title 3"/>
          <p:cNvSpPr>
            <a:spLocks noGrp="1"/>
          </p:cNvSpPr>
          <p:nvPr>
            <p:ph type="title"/>
          </p:nvPr>
        </p:nvSpPr>
        <p:spPr>
          <a:xfrm>
            <a:off x="267453" y="1117571"/>
            <a:ext cx="6251880" cy="948296"/>
          </a:xfrm>
          <a:prstGeom prst="rect">
            <a:avLst/>
          </a:prstGeom>
        </p:spPr>
        <p:txBody>
          <a:bodyPr vert="horz"/>
          <a:lstStyle>
            <a:lvl1pPr algn="l">
              <a:defRPr/>
            </a:lvl1pPr>
          </a:lstStyle>
          <a:p>
            <a:endParaRPr lang="en-US"/>
          </a:p>
        </p:txBody>
      </p:sp>
    </p:spTree>
    <p:extLst>
      <p:ext uri="{BB962C8B-B14F-4D97-AF65-F5344CB8AC3E}">
        <p14:creationId xmlns:p14="http://schemas.microsoft.com/office/powerpoint/2010/main" val="35860436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14B1A-F58C-4D55-83E4-7E397AD67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0C9FC8-5873-4D42-BFC3-DB0DDC35D4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D89F2-D9F3-470C-867F-46573C076EC5}"/>
              </a:ext>
            </a:extLst>
          </p:cNvPr>
          <p:cNvSpPr>
            <a:spLocks noGrp="1"/>
          </p:cNvSpPr>
          <p:nvPr>
            <p:ph type="dt" sz="half" idx="10"/>
          </p:nvPr>
        </p:nvSpPr>
        <p:spPr/>
        <p:txBody>
          <a:bodyPr/>
          <a:lstStyle/>
          <a:p>
            <a:fld id="{879CB0EA-FC3E-49D3-9DF0-1D8795649AE1}" type="datetimeFigureOut">
              <a:rPr lang="en-US" smtClean="0"/>
              <a:t>1/10/23</a:t>
            </a:fld>
            <a:endParaRPr lang="en-US"/>
          </a:p>
        </p:txBody>
      </p:sp>
      <p:sp>
        <p:nvSpPr>
          <p:cNvPr id="5" name="Footer Placeholder 4">
            <a:extLst>
              <a:ext uri="{FF2B5EF4-FFF2-40B4-BE49-F238E27FC236}">
                <a16:creationId xmlns:a16="http://schemas.microsoft.com/office/drawing/2014/main" id="{7BD47D22-8AB7-4CA4-941B-D9BEC9BB1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B57A3-ACE2-4FB1-87ED-1BA7F454BF6A}"/>
              </a:ext>
            </a:extLst>
          </p:cNvPr>
          <p:cNvSpPr>
            <a:spLocks noGrp="1"/>
          </p:cNvSpPr>
          <p:nvPr>
            <p:ph type="sldNum" sz="quarter" idx="12"/>
          </p:nvPr>
        </p:nvSpPr>
        <p:spPr/>
        <p:txBody>
          <a:bodyPr/>
          <a:lstStyle/>
          <a:p>
            <a:fld id="{BF91288F-6A9B-4935-AE4E-AD97445ACDFE}" type="slidenum">
              <a:rPr lang="en-US" smtClean="0"/>
              <a:t>‹#›</a:t>
            </a:fld>
            <a:endParaRPr lang="en-US"/>
          </a:p>
        </p:txBody>
      </p:sp>
    </p:spTree>
    <p:extLst>
      <p:ext uri="{BB962C8B-B14F-4D97-AF65-F5344CB8AC3E}">
        <p14:creationId xmlns:p14="http://schemas.microsoft.com/office/powerpoint/2010/main" val="88131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AAF7-BC7A-40F4-A711-E973143E00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B963F3-0DF3-43D6-9645-A70D0B37F5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C259E7-CC31-4511-842A-E02BA36E5E41}"/>
              </a:ext>
            </a:extLst>
          </p:cNvPr>
          <p:cNvSpPr>
            <a:spLocks noGrp="1"/>
          </p:cNvSpPr>
          <p:nvPr>
            <p:ph type="dt" sz="half" idx="10"/>
          </p:nvPr>
        </p:nvSpPr>
        <p:spPr/>
        <p:txBody>
          <a:bodyPr/>
          <a:lstStyle/>
          <a:p>
            <a:fld id="{879CB0EA-FC3E-49D3-9DF0-1D8795649AE1}" type="datetimeFigureOut">
              <a:rPr lang="en-US" smtClean="0"/>
              <a:t>1/10/23</a:t>
            </a:fld>
            <a:endParaRPr lang="en-US"/>
          </a:p>
        </p:txBody>
      </p:sp>
      <p:sp>
        <p:nvSpPr>
          <p:cNvPr id="5" name="Footer Placeholder 4">
            <a:extLst>
              <a:ext uri="{FF2B5EF4-FFF2-40B4-BE49-F238E27FC236}">
                <a16:creationId xmlns:a16="http://schemas.microsoft.com/office/drawing/2014/main" id="{45EEB955-838C-47D4-9874-606027705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BC082-8556-4D60-8717-97836C5A6D59}"/>
              </a:ext>
            </a:extLst>
          </p:cNvPr>
          <p:cNvSpPr>
            <a:spLocks noGrp="1"/>
          </p:cNvSpPr>
          <p:nvPr>
            <p:ph type="sldNum" sz="quarter" idx="12"/>
          </p:nvPr>
        </p:nvSpPr>
        <p:spPr/>
        <p:txBody>
          <a:bodyPr/>
          <a:lstStyle/>
          <a:p>
            <a:fld id="{BF91288F-6A9B-4935-AE4E-AD97445ACDFE}" type="slidenum">
              <a:rPr lang="en-US" smtClean="0"/>
              <a:t>‹#›</a:t>
            </a:fld>
            <a:endParaRPr lang="en-US"/>
          </a:p>
        </p:txBody>
      </p:sp>
    </p:spTree>
    <p:extLst>
      <p:ext uri="{BB962C8B-B14F-4D97-AF65-F5344CB8AC3E}">
        <p14:creationId xmlns:p14="http://schemas.microsoft.com/office/powerpoint/2010/main" val="3558745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16E17-32DC-4FA8-B51E-86FC2A186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8284FB-E935-4EAA-BBA2-A58AAC5EA0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948FE4-63D9-4A39-B572-3590F4878D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6A72AE-02FF-4331-A62F-108009E513B1}"/>
              </a:ext>
            </a:extLst>
          </p:cNvPr>
          <p:cNvSpPr>
            <a:spLocks noGrp="1"/>
          </p:cNvSpPr>
          <p:nvPr>
            <p:ph type="dt" sz="half" idx="10"/>
          </p:nvPr>
        </p:nvSpPr>
        <p:spPr/>
        <p:txBody>
          <a:bodyPr/>
          <a:lstStyle/>
          <a:p>
            <a:fld id="{879CB0EA-FC3E-49D3-9DF0-1D8795649AE1}" type="datetimeFigureOut">
              <a:rPr lang="en-US" smtClean="0"/>
              <a:t>1/10/23</a:t>
            </a:fld>
            <a:endParaRPr lang="en-US"/>
          </a:p>
        </p:txBody>
      </p:sp>
      <p:sp>
        <p:nvSpPr>
          <p:cNvPr id="6" name="Footer Placeholder 5">
            <a:extLst>
              <a:ext uri="{FF2B5EF4-FFF2-40B4-BE49-F238E27FC236}">
                <a16:creationId xmlns:a16="http://schemas.microsoft.com/office/drawing/2014/main" id="{4024A0E9-73E9-48C0-8387-FF20BBC0D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9FD72-7323-4E12-BD11-9B72C6C70F9D}"/>
              </a:ext>
            </a:extLst>
          </p:cNvPr>
          <p:cNvSpPr>
            <a:spLocks noGrp="1"/>
          </p:cNvSpPr>
          <p:nvPr>
            <p:ph type="sldNum" sz="quarter" idx="12"/>
          </p:nvPr>
        </p:nvSpPr>
        <p:spPr/>
        <p:txBody>
          <a:bodyPr/>
          <a:lstStyle/>
          <a:p>
            <a:fld id="{BF91288F-6A9B-4935-AE4E-AD97445ACDFE}" type="slidenum">
              <a:rPr lang="en-US" smtClean="0"/>
              <a:t>‹#›</a:t>
            </a:fld>
            <a:endParaRPr lang="en-US"/>
          </a:p>
        </p:txBody>
      </p:sp>
    </p:spTree>
    <p:extLst>
      <p:ext uri="{BB962C8B-B14F-4D97-AF65-F5344CB8AC3E}">
        <p14:creationId xmlns:p14="http://schemas.microsoft.com/office/powerpoint/2010/main" val="108501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8C2F-425F-4F0E-861D-AF60BA2B21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55D5BF-7248-48E2-82A4-CEAB4AA0C8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5A824-9057-4A75-BFFB-F69128E387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17BB48-355A-4446-89AA-0A09A65EAF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1B2676-0F4E-4A46-82CD-54E62EBD38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AF503-C458-4322-AD83-06C02AE1B8AE}"/>
              </a:ext>
            </a:extLst>
          </p:cNvPr>
          <p:cNvSpPr>
            <a:spLocks noGrp="1"/>
          </p:cNvSpPr>
          <p:nvPr>
            <p:ph type="dt" sz="half" idx="10"/>
          </p:nvPr>
        </p:nvSpPr>
        <p:spPr/>
        <p:txBody>
          <a:bodyPr/>
          <a:lstStyle/>
          <a:p>
            <a:fld id="{879CB0EA-FC3E-49D3-9DF0-1D8795649AE1}" type="datetimeFigureOut">
              <a:rPr lang="en-US" smtClean="0"/>
              <a:t>1/10/23</a:t>
            </a:fld>
            <a:endParaRPr lang="en-US"/>
          </a:p>
        </p:txBody>
      </p:sp>
      <p:sp>
        <p:nvSpPr>
          <p:cNvPr id="8" name="Footer Placeholder 7">
            <a:extLst>
              <a:ext uri="{FF2B5EF4-FFF2-40B4-BE49-F238E27FC236}">
                <a16:creationId xmlns:a16="http://schemas.microsoft.com/office/drawing/2014/main" id="{815AC836-765A-4CE4-9E09-D32B24FC6A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8B3AD3-8AE3-4FA8-A5B4-6530DCD760EF}"/>
              </a:ext>
            </a:extLst>
          </p:cNvPr>
          <p:cNvSpPr>
            <a:spLocks noGrp="1"/>
          </p:cNvSpPr>
          <p:nvPr>
            <p:ph type="sldNum" sz="quarter" idx="12"/>
          </p:nvPr>
        </p:nvSpPr>
        <p:spPr/>
        <p:txBody>
          <a:bodyPr/>
          <a:lstStyle/>
          <a:p>
            <a:fld id="{BF91288F-6A9B-4935-AE4E-AD97445ACDFE}" type="slidenum">
              <a:rPr lang="en-US" smtClean="0"/>
              <a:t>‹#›</a:t>
            </a:fld>
            <a:endParaRPr lang="en-US"/>
          </a:p>
        </p:txBody>
      </p:sp>
    </p:spTree>
    <p:extLst>
      <p:ext uri="{BB962C8B-B14F-4D97-AF65-F5344CB8AC3E}">
        <p14:creationId xmlns:p14="http://schemas.microsoft.com/office/powerpoint/2010/main" val="46443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4A11-06FA-4293-8000-506D75BE8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E7886-CF6A-48E0-8280-D031B637E215}"/>
              </a:ext>
            </a:extLst>
          </p:cNvPr>
          <p:cNvSpPr>
            <a:spLocks noGrp="1"/>
          </p:cNvSpPr>
          <p:nvPr>
            <p:ph type="dt" sz="half" idx="10"/>
          </p:nvPr>
        </p:nvSpPr>
        <p:spPr/>
        <p:txBody>
          <a:bodyPr/>
          <a:lstStyle/>
          <a:p>
            <a:fld id="{879CB0EA-FC3E-49D3-9DF0-1D8795649AE1}" type="datetimeFigureOut">
              <a:rPr lang="en-US" smtClean="0"/>
              <a:t>1/10/23</a:t>
            </a:fld>
            <a:endParaRPr lang="en-US"/>
          </a:p>
        </p:txBody>
      </p:sp>
      <p:sp>
        <p:nvSpPr>
          <p:cNvPr id="4" name="Footer Placeholder 3">
            <a:extLst>
              <a:ext uri="{FF2B5EF4-FFF2-40B4-BE49-F238E27FC236}">
                <a16:creationId xmlns:a16="http://schemas.microsoft.com/office/drawing/2014/main" id="{88528C91-0C84-43F8-BC6E-B03D47E3EF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571BBA-DF61-4174-B7C1-B9A3C817DC59}"/>
              </a:ext>
            </a:extLst>
          </p:cNvPr>
          <p:cNvSpPr>
            <a:spLocks noGrp="1"/>
          </p:cNvSpPr>
          <p:nvPr>
            <p:ph type="sldNum" sz="quarter" idx="12"/>
          </p:nvPr>
        </p:nvSpPr>
        <p:spPr/>
        <p:txBody>
          <a:bodyPr/>
          <a:lstStyle/>
          <a:p>
            <a:fld id="{BF91288F-6A9B-4935-AE4E-AD97445ACDFE}" type="slidenum">
              <a:rPr lang="en-US" smtClean="0"/>
              <a:t>‹#›</a:t>
            </a:fld>
            <a:endParaRPr lang="en-US"/>
          </a:p>
        </p:txBody>
      </p:sp>
    </p:spTree>
    <p:extLst>
      <p:ext uri="{BB962C8B-B14F-4D97-AF65-F5344CB8AC3E}">
        <p14:creationId xmlns:p14="http://schemas.microsoft.com/office/powerpoint/2010/main" val="47988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1CDCC-E303-456F-B9B7-2665BEE342B5}"/>
              </a:ext>
            </a:extLst>
          </p:cNvPr>
          <p:cNvSpPr>
            <a:spLocks noGrp="1"/>
          </p:cNvSpPr>
          <p:nvPr>
            <p:ph type="dt" sz="half" idx="10"/>
          </p:nvPr>
        </p:nvSpPr>
        <p:spPr/>
        <p:txBody>
          <a:bodyPr/>
          <a:lstStyle/>
          <a:p>
            <a:fld id="{879CB0EA-FC3E-49D3-9DF0-1D8795649AE1}" type="datetimeFigureOut">
              <a:rPr lang="en-US" smtClean="0"/>
              <a:t>1/10/23</a:t>
            </a:fld>
            <a:endParaRPr lang="en-US"/>
          </a:p>
        </p:txBody>
      </p:sp>
      <p:sp>
        <p:nvSpPr>
          <p:cNvPr id="3" name="Footer Placeholder 2">
            <a:extLst>
              <a:ext uri="{FF2B5EF4-FFF2-40B4-BE49-F238E27FC236}">
                <a16:creationId xmlns:a16="http://schemas.microsoft.com/office/drawing/2014/main" id="{0135E9CB-62CE-4350-8B8B-6DC38EDF1E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B520DC-F7A9-4237-BD8D-55F7CB167C8F}"/>
              </a:ext>
            </a:extLst>
          </p:cNvPr>
          <p:cNvSpPr>
            <a:spLocks noGrp="1"/>
          </p:cNvSpPr>
          <p:nvPr>
            <p:ph type="sldNum" sz="quarter" idx="12"/>
          </p:nvPr>
        </p:nvSpPr>
        <p:spPr/>
        <p:txBody>
          <a:bodyPr/>
          <a:lstStyle/>
          <a:p>
            <a:fld id="{BF91288F-6A9B-4935-AE4E-AD97445ACDFE}" type="slidenum">
              <a:rPr lang="en-US" smtClean="0"/>
              <a:t>‹#›</a:t>
            </a:fld>
            <a:endParaRPr lang="en-US"/>
          </a:p>
        </p:txBody>
      </p:sp>
    </p:spTree>
    <p:extLst>
      <p:ext uri="{BB962C8B-B14F-4D97-AF65-F5344CB8AC3E}">
        <p14:creationId xmlns:p14="http://schemas.microsoft.com/office/powerpoint/2010/main" val="77604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2A3A-94D9-4977-9876-14B725CACE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F0FF7E-6009-4108-B27F-3C00F7EAA8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D24808-DE53-465A-8F24-D5D7CF543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C40EE-C252-4D44-93D2-85FB586907D5}"/>
              </a:ext>
            </a:extLst>
          </p:cNvPr>
          <p:cNvSpPr>
            <a:spLocks noGrp="1"/>
          </p:cNvSpPr>
          <p:nvPr>
            <p:ph type="dt" sz="half" idx="10"/>
          </p:nvPr>
        </p:nvSpPr>
        <p:spPr/>
        <p:txBody>
          <a:bodyPr/>
          <a:lstStyle/>
          <a:p>
            <a:fld id="{879CB0EA-FC3E-49D3-9DF0-1D8795649AE1}" type="datetimeFigureOut">
              <a:rPr lang="en-US" smtClean="0"/>
              <a:t>1/10/23</a:t>
            </a:fld>
            <a:endParaRPr lang="en-US"/>
          </a:p>
        </p:txBody>
      </p:sp>
      <p:sp>
        <p:nvSpPr>
          <p:cNvPr id="6" name="Footer Placeholder 5">
            <a:extLst>
              <a:ext uri="{FF2B5EF4-FFF2-40B4-BE49-F238E27FC236}">
                <a16:creationId xmlns:a16="http://schemas.microsoft.com/office/drawing/2014/main" id="{47A11B42-1377-46B0-8BF4-E677D7DB8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558B60-B3B1-4C28-9993-A0220BBBE54B}"/>
              </a:ext>
            </a:extLst>
          </p:cNvPr>
          <p:cNvSpPr>
            <a:spLocks noGrp="1"/>
          </p:cNvSpPr>
          <p:nvPr>
            <p:ph type="sldNum" sz="quarter" idx="12"/>
          </p:nvPr>
        </p:nvSpPr>
        <p:spPr/>
        <p:txBody>
          <a:bodyPr/>
          <a:lstStyle/>
          <a:p>
            <a:fld id="{BF91288F-6A9B-4935-AE4E-AD97445ACDFE}" type="slidenum">
              <a:rPr lang="en-US" smtClean="0"/>
              <a:t>‹#›</a:t>
            </a:fld>
            <a:endParaRPr lang="en-US"/>
          </a:p>
        </p:txBody>
      </p:sp>
    </p:spTree>
    <p:extLst>
      <p:ext uri="{BB962C8B-B14F-4D97-AF65-F5344CB8AC3E}">
        <p14:creationId xmlns:p14="http://schemas.microsoft.com/office/powerpoint/2010/main" val="29656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8DF4-887B-4251-9B73-9C91A4B69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76C709-F3B4-43FC-A9D2-AF6573F95B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0E05E-1A54-4F2A-90C3-BF1A4B4DB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9FE9C0-7935-4547-BC6D-45D0520AE70C}"/>
              </a:ext>
            </a:extLst>
          </p:cNvPr>
          <p:cNvSpPr>
            <a:spLocks noGrp="1"/>
          </p:cNvSpPr>
          <p:nvPr>
            <p:ph type="dt" sz="half" idx="10"/>
          </p:nvPr>
        </p:nvSpPr>
        <p:spPr/>
        <p:txBody>
          <a:bodyPr/>
          <a:lstStyle/>
          <a:p>
            <a:fld id="{879CB0EA-FC3E-49D3-9DF0-1D8795649AE1}" type="datetimeFigureOut">
              <a:rPr lang="en-US" smtClean="0"/>
              <a:t>1/10/23</a:t>
            </a:fld>
            <a:endParaRPr lang="en-US"/>
          </a:p>
        </p:txBody>
      </p:sp>
      <p:sp>
        <p:nvSpPr>
          <p:cNvPr id="6" name="Footer Placeholder 5">
            <a:extLst>
              <a:ext uri="{FF2B5EF4-FFF2-40B4-BE49-F238E27FC236}">
                <a16:creationId xmlns:a16="http://schemas.microsoft.com/office/drawing/2014/main" id="{6F6E6FB6-1582-43F4-9FF1-7BAFC26E6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84FAD-3E89-48CE-9608-55F25E865CA9}"/>
              </a:ext>
            </a:extLst>
          </p:cNvPr>
          <p:cNvSpPr>
            <a:spLocks noGrp="1"/>
          </p:cNvSpPr>
          <p:nvPr>
            <p:ph type="sldNum" sz="quarter" idx="12"/>
          </p:nvPr>
        </p:nvSpPr>
        <p:spPr/>
        <p:txBody>
          <a:bodyPr/>
          <a:lstStyle/>
          <a:p>
            <a:fld id="{BF91288F-6A9B-4935-AE4E-AD97445ACDFE}" type="slidenum">
              <a:rPr lang="en-US" smtClean="0"/>
              <a:t>‹#›</a:t>
            </a:fld>
            <a:endParaRPr lang="en-US"/>
          </a:p>
        </p:txBody>
      </p:sp>
    </p:spTree>
    <p:extLst>
      <p:ext uri="{BB962C8B-B14F-4D97-AF65-F5344CB8AC3E}">
        <p14:creationId xmlns:p14="http://schemas.microsoft.com/office/powerpoint/2010/main" val="360964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7083B1-E0A9-45E1-88AB-4B7EF2E412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C93C5A-9DDA-4F8D-9EC2-A55B3E62F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2CE16-E11B-42FE-B9AC-83EDD73A7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CB0EA-FC3E-49D3-9DF0-1D8795649AE1}" type="datetimeFigureOut">
              <a:rPr lang="en-US" smtClean="0"/>
              <a:t>1/10/23</a:t>
            </a:fld>
            <a:endParaRPr lang="en-US"/>
          </a:p>
        </p:txBody>
      </p:sp>
      <p:sp>
        <p:nvSpPr>
          <p:cNvPr id="5" name="Footer Placeholder 4">
            <a:extLst>
              <a:ext uri="{FF2B5EF4-FFF2-40B4-BE49-F238E27FC236}">
                <a16:creationId xmlns:a16="http://schemas.microsoft.com/office/drawing/2014/main" id="{EB2B965B-C77E-472D-A104-2C1D5F23F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6D66B8-DC57-4467-A775-618AD579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1288F-6A9B-4935-AE4E-AD97445ACDFE}" type="slidenum">
              <a:rPr lang="en-US" smtClean="0"/>
              <a:t>‹#›</a:t>
            </a:fld>
            <a:endParaRPr lang="en-US"/>
          </a:p>
        </p:txBody>
      </p:sp>
    </p:spTree>
    <p:extLst>
      <p:ext uri="{BB962C8B-B14F-4D97-AF65-F5344CB8AC3E}">
        <p14:creationId xmlns:p14="http://schemas.microsoft.com/office/powerpoint/2010/main" val="90803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
            <a:ext cx="12192000" cy="910167"/>
            <a:chOff x="0" y="1040406"/>
            <a:chExt cx="9144000" cy="910167"/>
          </a:xfrm>
          <a:solidFill>
            <a:srgbClr val="636D6E"/>
          </a:solidFill>
        </p:grpSpPr>
        <p:sp>
          <p:nvSpPr>
            <p:cNvPr id="8" name="Rectangle 7"/>
            <p:cNvSpPr/>
            <p:nvPr/>
          </p:nvSpPr>
          <p:spPr>
            <a:xfrm>
              <a:off x="0" y="1040406"/>
              <a:ext cx="9144000" cy="910167"/>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TheOhioStateUniversity-REV-Horiz-RGBHE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917" y="1238313"/>
              <a:ext cx="2438400" cy="471424"/>
            </a:xfrm>
            <a:prstGeom prst="rect">
              <a:avLst/>
            </a:prstGeom>
            <a:grpFill/>
          </p:spPr>
        </p:pic>
      </p:grpSp>
      <p:sp>
        <p:nvSpPr>
          <p:cNvPr id="2" name="Rectangle 1"/>
          <p:cNvSpPr/>
          <p:nvPr userDrawn="1"/>
        </p:nvSpPr>
        <p:spPr>
          <a:xfrm>
            <a:off x="11357824" y="6351239"/>
            <a:ext cx="519694" cy="420564"/>
          </a:xfrm>
          <a:prstGeom prst="rect">
            <a:avLst/>
          </a:prstGeom>
        </p:spPr>
        <p:txBody>
          <a:bodyPr wrap="none">
            <a:spAutoFit/>
          </a:bodyPr>
          <a:lstStyle/>
          <a:p>
            <a:fld id="{B5C881AA-F0C4-B947-803C-EA0A96934EAC}" type="slidenum">
              <a:rPr lang="en-US" sz="2133" smtClean="0">
                <a:solidFill>
                  <a:srgbClr val="636D6E"/>
                </a:solidFill>
              </a:rPr>
              <a:pPr/>
              <a:t>‹#›</a:t>
            </a:fld>
            <a:endParaRPr lang="en-US" sz="2133">
              <a:solidFill>
                <a:srgbClr val="636D6E"/>
              </a:solidFill>
            </a:endParaRPr>
          </a:p>
        </p:txBody>
      </p:sp>
    </p:spTree>
    <p:extLst>
      <p:ext uri="{BB962C8B-B14F-4D97-AF65-F5344CB8AC3E}">
        <p14:creationId xmlns:p14="http://schemas.microsoft.com/office/powerpoint/2010/main" val="4290783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0" indent="0" algn="l" defTabSz="609585" rtl="0" eaLnBrk="1" latinLnBrk="0" hangingPunct="1">
        <a:spcBef>
          <a:spcPct val="20000"/>
        </a:spcBef>
        <a:buFont typeface="Arial"/>
        <a:buNone/>
        <a:defRPr sz="4267" kern="1200">
          <a:solidFill>
            <a:schemeClr val="tx1"/>
          </a:solidFill>
          <a:latin typeface="+mn-lt"/>
          <a:ea typeface="+mn-ea"/>
          <a:cs typeface="+mn-cs"/>
        </a:defRPr>
      </a:lvl1pPr>
      <a:lvl2pPr marL="609585"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0" indent="-304792" algn="l" defTabSz="609585" rtl="0" eaLnBrk="1" latinLnBrk="0" hangingPunct="1">
        <a:spcBef>
          <a:spcPts val="667"/>
        </a:spcBef>
        <a:buFont typeface="Arial"/>
        <a:buChar char="•"/>
        <a:defRPr sz="3200" kern="1200">
          <a:solidFill>
            <a:schemeClr val="tx1"/>
          </a:solidFill>
          <a:latin typeface="+mn-lt"/>
          <a:ea typeface="+mn-ea"/>
          <a:cs typeface="+mn-cs"/>
        </a:defRPr>
      </a:lvl3pPr>
      <a:lvl4pPr marL="731502" indent="0" algn="l" defTabSz="609585" rtl="0" eaLnBrk="1" latinLnBrk="0" hangingPunct="1">
        <a:spcBef>
          <a:spcPts val="0"/>
        </a:spcBef>
        <a:buFont typeface="Arial"/>
        <a:buNone/>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hyperlink" Target="https://ccbbi.osu.edu/adnir-initiativ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go.osu.edu/adnir-info"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hyperlink" Target="https://redcap.link/osu_research_regist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AAE74A-8EFB-CB48-A0C6-935DA0A68CBC}"/>
              </a:ext>
            </a:extLst>
          </p:cNvPr>
          <p:cNvSpPr/>
          <p:nvPr/>
        </p:nvSpPr>
        <p:spPr>
          <a:xfrm>
            <a:off x="0" y="6111569"/>
            <a:ext cx="12192000" cy="746431"/>
          </a:xfrm>
          <a:prstGeom prst="rect">
            <a:avLst/>
          </a:prstGeom>
          <a:solidFill>
            <a:srgbClr val="666C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 name="Title 1">
            <a:extLst>
              <a:ext uri="{FF2B5EF4-FFF2-40B4-BE49-F238E27FC236}">
                <a16:creationId xmlns:a16="http://schemas.microsoft.com/office/drawing/2014/main" id="{1A938D38-120E-484D-ACD9-C7380651A239}"/>
              </a:ext>
            </a:extLst>
          </p:cNvPr>
          <p:cNvSpPr>
            <a:spLocks noGrp="1"/>
          </p:cNvSpPr>
          <p:nvPr>
            <p:ph type="title"/>
          </p:nvPr>
        </p:nvSpPr>
        <p:spPr>
          <a:xfrm>
            <a:off x="-239485" y="-222314"/>
            <a:ext cx="9808029" cy="1037328"/>
          </a:xfrm>
        </p:spPr>
        <p:txBody>
          <a:bodyPr>
            <a:normAutofit fontScale="90000"/>
          </a:bodyPr>
          <a:lstStyle/>
          <a:p>
            <a:pPr algn="ctr"/>
            <a:r>
              <a:rPr lang="en-US" b="1" dirty="0">
                <a:solidFill>
                  <a:srgbClr val="C00000"/>
                </a:solidFill>
                <a:latin typeface="+mn-lt"/>
              </a:rPr>
              <a:t>Interested in doing Neuroimaging Research?</a:t>
            </a:r>
          </a:p>
        </p:txBody>
      </p:sp>
      <p:pic>
        <p:nvPicPr>
          <p:cNvPr id="7" name="Picture 6">
            <a:extLst>
              <a:ext uri="{FF2B5EF4-FFF2-40B4-BE49-F238E27FC236}">
                <a16:creationId xmlns:a16="http://schemas.microsoft.com/office/drawing/2014/main" id="{C8C8DF6F-56AC-8B42-A630-186CB95CA950}"/>
              </a:ext>
            </a:extLst>
          </p:cNvPr>
          <p:cNvPicPr>
            <a:picLocks noChangeAspect="1"/>
          </p:cNvPicPr>
          <p:nvPr/>
        </p:nvPicPr>
        <p:blipFill>
          <a:blip r:embed="rId2"/>
          <a:stretch>
            <a:fillRect/>
          </a:stretch>
        </p:blipFill>
        <p:spPr>
          <a:xfrm>
            <a:off x="149199" y="6227225"/>
            <a:ext cx="5946801" cy="615442"/>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BFDCA6F3-41AA-6B47-9E08-F2B970B04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599" y="6120874"/>
            <a:ext cx="3864429" cy="746431"/>
          </a:xfrm>
          <a:prstGeom prst="rect">
            <a:avLst/>
          </a:prstGeom>
        </p:spPr>
      </p:pic>
      <p:sp>
        <p:nvSpPr>
          <p:cNvPr id="6" name="TextBox 5">
            <a:extLst>
              <a:ext uri="{FF2B5EF4-FFF2-40B4-BE49-F238E27FC236}">
                <a16:creationId xmlns:a16="http://schemas.microsoft.com/office/drawing/2014/main" id="{AF78DE74-3CFD-6876-5779-C15417902ED5}"/>
              </a:ext>
            </a:extLst>
          </p:cNvPr>
          <p:cNvSpPr txBox="1"/>
          <p:nvPr/>
        </p:nvSpPr>
        <p:spPr>
          <a:xfrm>
            <a:off x="533743" y="516946"/>
            <a:ext cx="10123370" cy="1200329"/>
          </a:xfrm>
          <a:prstGeom prst="rect">
            <a:avLst/>
          </a:prstGeom>
          <a:noFill/>
        </p:spPr>
        <p:txBody>
          <a:bodyPr wrap="square">
            <a:spAutoFit/>
          </a:bodyPr>
          <a:lstStyle/>
          <a:p>
            <a:r>
              <a:rPr lang="en-US" sz="3600" b="1" dirty="0">
                <a:latin typeface="+mn-lt"/>
              </a:rPr>
              <a:t>Apply to be an Advancing Diversity in Neuroimaging Research (</a:t>
            </a:r>
            <a:r>
              <a:rPr lang="en-US" sz="3600" b="1" dirty="0" err="1">
                <a:latin typeface="+mn-lt"/>
              </a:rPr>
              <a:t>ADNiR</a:t>
            </a:r>
            <a:r>
              <a:rPr lang="en-US" sz="3600" b="1" dirty="0">
                <a:latin typeface="+mn-lt"/>
              </a:rPr>
              <a:t>) Scholar! </a:t>
            </a:r>
            <a:endParaRPr lang="en-US" sz="3600" dirty="0"/>
          </a:p>
        </p:txBody>
      </p:sp>
      <p:sp>
        <p:nvSpPr>
          <p:cNvPr id="11" name="TextBox 10">
            <a:extLst>
              <a:ext uri="{FF2B5EF4-FFF2-40B4-BE49-F238E27FC236}">
                <a16:creationId xmlns:a16="http://schemas.microsoft.com/office/drawing/2014/main" id="{B7DE9E69-143F-FE55-7431-33FA9461FC78}"/>
              </a:ext>
            </a:extLst>
          </p:cNvPr>
          <p:cNvSpPr txBox="1"/>
          <p:nvPr/>
        </p:nvSpPr>
        <p:spPr>
          <a:xfrm>
            <a:off x="262799" y="4895737"/>
            <a:ext cx="11666400" cy="461665"/>
          </a:xfrm>
          <a:prstGeom prst="rect">
            <a:avLst/>
          </a:prstGeom>
          <a:noFill/>
        </p:spPr>
        <p:txBody>
          <a:bodyPr wrap="square">
            <a:spAutoFit/>
          </a:bodyPr>
          <a:lstStyle/>
          <a:p>
            <a:pPr algn="l" rtl="0" fontAlgn="base"/>
            <a:r>
              <a:rPr lang="en-US" sz="2400" b="1" dirty="0">
                <a:solidFill>
                  <a:srgbClr val="C00000"/>
                </a:solidFill>
                <a:latin typeface="Calibri" panose="020F0502020204030204" pitchFamily="34" charset="0"/>
                <a:cs typeface="Calibri" panose="020F0502020204030204" pitchFamily="34" charset="0"/>
                <a:sym typeface="Wingdings" pitchFamily="2" charset="2"/>
              </a:rPr>
              <a:t></a:t>
            </a:r>
            <a:r>
              <a:rPr lang="en-US" sz="2400" b="1" dirty="0">
                <a:solidFill>
                  <a:srgbClr val="002C2D"/>
                </a:solidFill>
                <a:latin typeface="Dubai Light" panose="020B0303030403030204" pitchFamily="34" charset="-78"/>
                <a:cs typeface="Dubai Light" panose="020B0303030403030204" pitchFamily="34" charset="-78"/>
                <a:sym typeface="Wingdings" pitchFamily="2" charset="2"/>
              </a:rPr>
              <a:t> </a:t>
            </a:r>
            <a:r>
              <a:rPr lang="en-US" sz="2400" b="1" dirty="0">
                <a:solidFill>
                  <a:srgbClr val="002C2D"/>
                </a:solidFill>
                <a:latin typeface="Dubai Light" panose="020B0303030403030204" pitchFamily="34" charset="-78"/>
                <a:cs typeface="Dubai Light" panose="020B0303030403030204" pitchFamily="34" charset="-78"/>
              </a:rPr>
              <a:t>Application and more details</a:t>
            </a:r>
            <a:r>
              <a:rPr lang="en-US" sz="2400" dirty="0">
                <a:solidFill>
                  <a:srgbClr val="002C2D"/>
                </a:solidFill>
                <a:latin typeface="Dubai Light" panose="020B0303030403030204" pitchFamily="34" charset="-78"/>
                <a:cs typeface="Dubai Light" panose="020B0303030403030204" pitchFamily="34" charset="-78"/>
              </a:rPr>
              <a:t>: </a:t>
            </a:r>
            <a:r>
              <a:rPr lang="en-US" sz="2400" dirty="0">
                <a:solidFill>
                  <a:srgbClr val="002C2D"/>
                </a:solidFill>
                <a:latin typeface="Dubai Light" panose="020B0303030403030204" pitchFamily="34" charset="-78"/>
                <a:cs typeface="Dubai Light" panose="020B0303030403030204" pitchFamily="34" charset="-78"/>
                <a:hlinkClick r:id="rId4"/>
              </a:rPr>
              <a:t>https://ccbbi.osu.edu/adnir-initiative</a:t>
            </a:r>
            <a:endParaRPr lang="en-US" sz="2400" dirty="0">
              <a:solidFill>
                <a:srgbClr val="002C2D"/>
              </a:solidFill>
              <a:latin typeface="Dubai Light" panose="020B0303030403030204" pitchFamily="34" charset="-78"/>
              <a:cs typeface="Dubai Light" panose="020B0303030403030204" pitchFamily="34" charset="-78"/>
            </a:endParaRPr>
          </a:p>
        </p:txBody>
      </p:sp>
      <p:sp>
        <p:nvSpPr>
          <p:cNvPr id="13" name="TextBox 12">
            <a:extLst>
              <a:ext uri="{FF2B5EF4-FFF2-40B4-BE49-F238E27FC236}">
                <a16:creationId xmlns:a16="http://schemas.microsoft.com/office/drawing/2014/main" id="{2E65D301-B11D-DFF4-0169-641E4185FA7C}"/>
              </a:ext>
            </a:extLst>
          </p:cNvPr>
          <p:cNvSpPr txBox="1"/>
          <p:nvPr/>
        </p:nvSpPr>
        <p:spPr>
          <a:xfrm>
            <a:off x="392228" y="1643046"/>
            <a:ext cx="10406399" cy="1200329"/>
          </a:xfrm>
          <a:prstGeom prst="rect">
            <a:avLst/>
          </a:prstGeom>
          <a:noFill/>
        </p:spPr>
        <p:txBody>
          <a:bodyPr wrap="square">
            <a:spAutoFit/>
          </a:bodyPr>
          <a:lstStyle/>
          <a:p>
            <a:pPr marR="0" lvl="1" algn="l" defTabSz="914400" rtl="0" eaLnBrk="1" fontAlgn="base"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002C2D"/>
                </a:solidFill>
                <a:effectLst/>
                <a:uLnTx/>
                <a:uFillTx/>
                <a:latin typeface="Calibri" panose="020F0502020204030204" pitchFamily="34" charset="0"/>
                <a:cs typeface="Calibri" panose="020F0502020204030204" pitchFamily="34" charset="0"/>
              </a:rPr>
              <a:t>First summer: get </a:t>
            </a:r>
            <a:r>
              <a:rPr kumimoji="0" lang="en-US" sz="2400" b="1" i="0" u="sng" strike="noStrike" kern="1200" cap="none" spc="0" normalizeH="0" baseline="0" noProof="0" dirty="0">
                <a:ln>
                  <a:noFill/>
                </a:ln>
                <a:solidFill>
                  <a:srgbClr val="002C2D"/>
                </a:solidFill>
                <a:effectLst/>
                <a:uLnTx/>
                <a:uFillTx/>
                <a:latin typeface="Calibri" panose="020F0502020204030204" pitchFamily="34" charset="0"/>
                <a:cs typeface="Calibri" panose="020F0502020204030204" pitchFamily="34" charset="0"/>
              </a:rPr>
              <a:t>paid</a:t>
            </a:r>
            <a:r>
              <a:rPr kumimoji="0" lang="en-US" sz="2400" b="0" i="0" u="none" strike="noStrike" kern="1200" cap="none" spc="0" normalizeH="0" baseline="0" noProof="0" dirty="0">
                <a:ln>
                  <a:noFill/>
                </a:ln>
                <a:solidFill>
                  <a:srgbClr val="002C2D"/>
                </a:solidFill>
                <a:effectLst/>
                <a:uLnTx/>
                <a:uFillTx/>
                <a:latin typeface="Calibri" panose="020F0502020204030204" pitchFamily="34" charset="0"/>
                <a:cs typeface="Calibri" panose="020F0502020204030204" pitchFamily="34" charset="0"/>
              </a:rPr>
              <a:t> while working </a:t>
            </a:r>
            <a:r>
              <a:rPr lang="en-US" sz="2400" dirty="0">
                <a:solidFill>
                  <a:srgbClr val="002C2D"/>
                </a:solidFill>
                <a:latin typeface="Calibri" panose="020F0502020204030204" pitchFamily="34" charset="0"/>
                <a:cs typeface="Calibri" panose="020F0502020204030204" pitchFamily="34" charset="0"/>
              </a:rPr>
              <a:t>full time doing:</a:t>
            </a:r>
          </a:p>
          <a:p>
            <a:pPr marR="0" lvl="1" algn="l" defTabSz="914400" rtl="0" eaLnBrk="1" fontAlgn="base" latinLnBrk="0" hangingPunct="1">
              <a:lnSpc>
                <a:spcPct val="100000"/>
              </a:lnSpc>
              <a:spcBef>
                <a:spcPts val="0"/>
              </a:spcBef>
              <a:spcAft>
                <a:spcPts val="0"/>
              </a:spcAft>
              <a:buClrTx/>
              <a:buSzTx/>
              <a:tabLst/>
              <a:defRPr/>
            </a:pPr>
            <a:r>
              <a:rPr lang="en-US" sz="2400" dirty="0">
                <a:solidFill>
                  <a:srgbClr val="002C2D"/>
                </a:solidFill>
                <a:latin typeface="Calibri" panose="020F0502020204030204" pitchFamily="34" charset="0"/>
                <a:cs typeface="Calibri" panose="020F0502020204030204" pitchFamily="34" charset="0"/>
              </a:rPr>
              <a:t>	• 3 one-month rotations in neuroimaging labs </a:t>
            </a:r>
            <a:r>
              <a:rPr kumimoji="0" lang="en-US" sz="2400" b="0" i="0" u="none" strike="noStrike" kern="1200" cap="none" spc="0" normalizeH="0" baseline="0" noProof="0" dirty="0">
                <a:ln>
                  <a:noFill/>
                </a:ln>
                <a:solidFill>
                  <a:srgbClr val="002C2D"/>
                </a:solidFill>
                <a:effectLst/>
                <a:uLnTx/>
                <a:uFillTx/>
                <a:latin typeface="Calibri" panose="020F0502020204030204" pitchFamily="34" charset="0"/>
                <a:cs typeface="Calibri" panose="020F0502020204030204" pitchFamily="34" charset="0"/>
              </a:rPr>
              <a:t>of your interest</a:t>
            </a:r>
          </a:p>
          <a:p>
            <a:pPr marR="0" lvl="1" algn="l" defTabSz="914400" rtl="0" eaLnBrk="1" fontAlgn="base" latinLnBrk="0" hangingPunct="1">
              <a:lnSpc>
                <a:spcPct val="100000"/>
              </a:lnSpc>
              <a:spcBef>
                <a:spcPts val="0"/>
              </a:spcBef>
              <a:spcAft>
                <a:spcPts val="0"/>
              </a:spcAft>
              <a:buClrTx/>
              <a:buSzTx/>
              <a:tabLst/>
              <a:defRPr/>
            </a:pPr>
            <a:r>
              <a:rPr lang="en-US" sz="2400" dirty="0">
                <a:solidFill>
                  <a:srgbClr val="002C2D"/>
                </a:solidFill>
                <a:latin typeface="Calibri" panose="020F0502020204030204" pitchFamily="34" charset="0"/>
                <a:cs typeface="Calibri" panose="020F0502020204030204" pitchFamily="34" charset="0"/>
              </a:rPr>
              <a:t>	• </a:t>
            </a:r>
            <a:r>
              <a:rPr kumimoji="0" lang="en-US" sz="2400" b="0" i="0" u="none" strike="noStrike" kern="1200" cap="none" spc="0" normalizeH="0" baseline="0" noProof="0" dirty="0">
                <a:ln>
                  <a:noFill/>
                </a:ln>
                <a:solidFill>
                  <a:srgbClr val="002C2D"/>
                </a:solidFill>
                <a:effectLst/>
                <a:uLnTx/>
                <a:uFillTx/>
                <a:latin typeface="Calibri" panose="020F0502020204030204" pitchFamily="34" charset="0"/>
                <a:cs typeface="Calibri" panose="020F0502020204030204" pitchFamily="34" charset="0"/>
              </a:rPr>
              <a:t>training in neuroimaging methods (e.g. coding) and professional issues</a:t>
            </a:r>
          </a:p>
        </p:txBody>
      </p:sp>
      <p:sp>
        <p:nvSpPr>
          <p:cNvPr id="15" name="TextBox 14">
            <a:extLst>
              <a:ext uri="{FF2B5EF4-FFF2-40B4-BE49-F238E27FC236}">
                <a16:creationId xmlns:a16="http://schemas.microsoft.com/office/drawing/2014/main" id="{CFEFCFB9-3628-53A1-4FFF-D84B1F31D96E}"/>
              </a:ext>
            </a:extLst>
          </p:cNvPr>
          <p:cNvSpPr txBox="1"/>
          <p:nvPr/>
        </p:nvSpPr>
        <p:spPr>
          <a:xfrm>
            <a:off x="462814" y="2970462"/>
            <a:ext cx="11266371" cy="1938992"/>
          </a:xfrm>
          <a:prstGeom prst="rect">
            <a:avLst/>
          </a:prstGeom>
          <a:noFill/>
        </p:spPr>
        <p:txBody>
          <a:bodyPr wrap="square">
            <a:spAutoFit/>
          </a:bodyPr>
          <a:lstStyle/>
          <a:p>
            <a:pPr marR="0" lvl="1" algn="l" defTabSz="914400" rtl="0" eaLnBrk="1" fontAlgn="base" latinLnBrk="0" hangingPunct="1">
              <a:lnSpc>
                <a:spcPct val="100000"/>
              </a:lnSpc>
              <a:spcBef>
                <a:spcPts val="0"/>
              </a:spcBef>
              <a:spcAft>
                <a:spcPts val="0"/>
              </a:spcAft>
              <a:buClrTx/>
              <a:buSzTx/>
              <a:tabLst/>
              <a:defRPr/>
            </a:pPr>
            <a:r>
              <a:rPr lang="en-US" sz="2400" dirty="0">
                <a:solidFill>
                  <a:srgbClr val="002C2D"/>
                </a:solidFill>
                <a:latin typeface="Calibri" panose="020F0502020204030204" pitchFamily="34" charset="0"/>
                <a:cs typeface="Calibri" panose="020F0502020204030204" pitchFamily="34" charset="0"/>
              </a:rPr>
              <a:t>Next 1 to 2 years in the lab you choose:</a:t>
            </a:r>
          </a:p>
          <a:p>
            <a:pPr lvl="1" fontAlgn="base">
              <a:defRPr/>
            </a:pPr>
            <a:r>
              <a:rPr lang="en-US" sz="2400" dirty="0">
                <a:solidFill>
                  <a:srgbClr val="002C2D"/>
                </a:solidFill>
                <a:latin typeface="Calibri" panose="020F0502020204030204" pitchFamily="34" charset="0"/>
                <a:cs typeface="Calibri" panose="020F0502020204030204" pitchFamily="34" charset="0"/>
              </a:rPr>
              <a:t>	• get </a:t>
            </a:r>
            <a:r>
              <a:rPr lang="en-US" sz="2400" b="1" u="sng" dirty="0">
                <a:solidFill>
                  <a:srgbClr val="002C2D"/>
                </a:solidFill>
                <a:latin typeface="Calibri" panose="020F0502020204030204" pitchFamily="34" charset="0"/>
                <a:cs typeface="Calibri" panose="020F0502020204030204" pitchFamily="34" charset="0"/>
              </a:rPr>
              <a:t>paid</a:t>
            </a:r>
            <a:r>
              <a:rPr lang="en-US" sz="2400" dirty="0">
                <a:solidFill>
                  <a:srgbClr val="002C2D"/>
                </a:solidFill>
                <a:latin typeface="Calibri" panose="020F0502020204030204" pitchFamily="34" charset="0"/>
                <a:cs typeface="Calibri" panose="020F0502020204030204" pitchFamily="34" charset="0"/>
              </a:rPr>
              <a:t> while working as a part-time research assistant </a:t>
            </a:r>
          </a:p>
          <a:p>
            <a:pPr lvl="1" fontAlgn="base">
              <a:defRPr/>
            </a:pPr>
            <a:r>
              <a:rPr lang="en-US" sz="2400" b="0" i="0" dirty="0">
                <a:solidFill>
                  <a:srgbClr val="002C2D"/>
                </a:solidFill>
                <a:effectLst/>
                <a:latin typeface="Calibri" panose="020F0502020204030204" pitchFamily="34" charset="0"/>
                <a:cs typeface="Calibri" panose="020F0502020204030204" pitchFamily="34" charset="0"/>
              </a:rPr>
              <a:t>		</a:t>
            </a:r>
            <a:r>
              <a:rPr lang="en-US" sz="2400" dirty="0">
                <a:solidFill>
                  <a:srgbClr val="002C2D"/>
                </a:solidFill>
                <a:latin typeface="Calibri" panose="020F0502020204030204" pitchFamily="34" charset="0"/>
                <a:cs typeface="Calibri" panose="020F0502020204030204" pitchFamily="34" charset="0"/>
              </a:rPr>
              <a:t>- </a:t>
            </a:r>
            <a:r>
              <a:rPr lang="en-US" sz="2400" b="0" i="0" dirty="0">
                <a:solidFill>
                  <a:srgbClr val="002C2D"/>
                </a:solidFill>
                <a:effectLst/>
                <a:latin typeface="Calibri" panose="020F0502020204030204" pitchFamily="34" charset="0"/>
                <a:cs typeface="Calibri" panose="020F0502020204030204" pitchFamily="34" charset="0"/>
              </a:rPr>
              <a:t>Learn to design, conduct, and analyze neuroimaging data</a:t>
            </a:r>
          </a:p>
          <a:p>
            <a:pPr lvl="1" fontAlgn="base">
              <a:defRPr/>
            </a:pPr>
            <a:r>
              <a:rPr lang="en-US" sz="2400" dirty="0">
                <a:solidFill>
                  <a:srgbClr val="002C2D"/>
                </a:solidFill>
                <a:latin typeface="Calibri" panose="020F0502020204030204" pitchFamily="34" charset="0"/>
                <a:cs typeface="Calibri" panose="020F0502020204030204" pitchFamily="34" charset="0"/>
              </a:rPr>
              <a:t>		- hands on mentoring from faculty and research team</a:t>
            </a:r>
            <a:endParaRPr lang="en-US" sz="2400" b="0" i="0" dirty="0">
              <a:solidFill>
                <a:srgbClr val="002C2D"/>
              </a:solidFill>
              <a:effectLst/>
              <a:latin typeface="Calibri" panose="020F0502020204030204" pitchFamily="34" charset="0"/>
              <a:cs typeface="Calibri" panose="020F0502020204030204" pitchFamily="34" charset="0"/>
            </a:endParaRPr>
          </a:p>
          <a:p>
            <a:pPr lvl="1" fontAlgn="base">
              <a:defRPr/>
            </a:pPr>
            <a:r>
              <a:rPr lang="en-US" sz="2400" dirty="0">
                <a:solidFill>
                  <a:srgbClr val="002C2D"/>
                </a:solidFill>
                <a:latin typeface="Calibri" panose="020F0502020204030204" pitchFamily="34" charset="0"/>
                <a:cs typeface="Calibri" panose="020F0502020204030204" pitchFamily="34" charset="0"/>
              </a:rPr>
              <a:t>		- </a:t>
            </a:r>
            <a:r>
              <a:rPr lang="en-US" sz="2400" b="0" i="0" dirty="0">
                <a:solidFill>
                  <a:srgbClr val="002C2D"/>
                </a:solidFill>
                <a:effectLst/>
                <a:latin typeface="Calibri" panose="020F0502020204030204" pitchFamily="34" charset="0"/>
                <a:cs typeface="Calibri" panose="020F0502020204030204" pitchFamily="34" charset="0"/>
              </a:rPr>
              <a:t>present and publish your research</a:t>
            </a:r>
          </a:p>
        </p:txBody>
      </p:sp>
      <p:grpSp>
        <p:nvGrpSpPr>
          <p:cNvPr id="19" name="Group 18">
            <a:extLst>
              <a:ext uri="{FF2B5EF4-FFF2-40B4-BE49-F238E27FC236}">
                <a16:creationId xmlns:a16="http://schemas.microsoft.com/office/drawing/2014/main" id="{30D7E2AC-8403-C6E7-7BD4-2D0FEABCB9F6}"/>
              </a:ext>
            </a:extLst>
          </p:cNvPr>
          <p:cNvGrpSpPr/>
          <p:nvPr/>
        </p:nvGrpSpPr>
        <p:grpSpPr>
          <a:xfrm>
            <a:off x="9568544" y="1051138"/>
            <a:ext cx="2084690" cy="1580113"/>
            <a:chOff x="8969909" y="1007125"/>
            <a:chExt cx="2084690" cy="1580113"/>
          </a:xfrm>
        </p:grpSpPr>
        <p:sp>
          <p:nvSpPr>
            <p:cNvPr id="17" name="5-Point Star 16">
              <a:extLst>
                <a:ext uri="{FF2B5EF4-FFF2-40B4-BE49-F238E27FC236}">
                  <a16:creationId xmlns:a16="http://schemas.microsoft.com/office/drawing/2014/main" id="{77CA5207-139D-4420-13E2-B962050B2857}"/>
                </a:ext>
              </a:extLst>
            </p:cNvPr>
            <p:cNvSpPr/>
            <p:nvPr/>
          </p:nvSpPr>
          <p:spPr>
            <a:xfrm rot="1506310">
              <a:off x="8969909" y="1007125"/>
              <a:ext cx="2084690" cy="158011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F761C0C-49E9-9594-6802-318DA29556EC}"/>
                </a:ext>
              </a:extLst>
            </p:cNvPr>
            <p:cNvSpPr txBox="1"/>
            <p:nvPr/>
          </p:nvSpPr>
          <p:spPr>
            <a:xfrm rot="1737043">
              <a:off x="9417908" y="1688540"/>
              <a:ext cx="1359857" cy="369332"/>
            </a:xfrm>
            <a:prstGeom prst="rect">
              <a:avLst/>
            </a:prstGeom>
            <a:noFill/>
          </p:spPr>
          <p:txBody>
            <a:bodyPr wrap="square" rtlCol="0">
              <a:spAutoFit/>
            </a:bodyPr>
            <a:lstStyle/>
            <a:p>
              <a:r>
                <a:rPr lang="en-US" b="1" dirty="0">
                  <a:solidFill>
                    <a:schemeClr val="bg1"/>
                  </a:solidFill>
                </a:rPr>
                <a:t>Due Feb 1</a:t>
              </a:r>
            </a:p>
          </p:txBody>
        </p:sp>
      </p:grpSp>
      <p:sp>
        <p:nvSpPr>
          <p:cNvPr id="21" name="TextBox 20">
            <a:extLst>
              <a:ext uri="{FF2B5EF4-FFF2-40B4-BE49-F238E27FC236}">
                <a16:creationId xmlns:a16="http://schemas.microsoft.com/office/drawing/2014/main" id="{3F3258F0-23DE-E70B-6AF5-65CDDF2C47A7}"/>
              </a:ext>
            </a:extLst>
          </p:cNvPr>
          <p:cNvSpPr txBox="1"/>
          <p:nvPr/>
        </p:nvSpPr>
        <p:spPr>
          <a:xfrm>
            <a:off x="2120355" y="5274544"/>
            <a:ext cx="8275502"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goal of the ADNIR program is to increase opportunities for traditionally underrepresented groups in neuroimaging research </a:t>
            </a:r>
          </a:p>
        </p:txBody>
      </p:sp>
    </p:spTree>
    <p:extLst>
      <p:ext uri="{BB962C8B-B14F-4D97-AF65-F5344CB8AC3E}">
        <p14:creationId xmlns:p14="http://schemas.microsoft.com/office/powerpoint/2010/main" val="367127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FFC2AE-6384-B848-A117-74FBB46FB04B}"/>
              </a:ext>
            </a:extLst>
          </p:cNvPr>
          <p:cNvSpPr>
            <a:spLocks noGrp="1"/>
          </p:cNvSpPr>
          <p:nvPr>
            <p:ph type="title"/>
          </p:nvPr>
        </p:nvSpPr>
        <p:spPr>
          <a:xfrm>
            <a:off x="0" y="2414202"/>
            <a:ext cx="7048500" cy="3507628"/>
          </a:xfrm>
        </p:spPr>
        <p:txBody>
          <a:bodyPr>
            <a:normAutofit fontScale="90000"/>
          </a:bodyPr>
          <a:lstStyle/>
          <a:p>
            <a:br>
              <a:rPr lang="en-US" b="1" dirty="0"/>
            </a:br>
            <a:r>
              <a:rPr lang="en-US" b="1" dirty="0"/>
              <a:t>Zoom information session with neuroimaging faculty and current ADNIR scholar: </a:t>
            </a:r>
            <a:br>
              <a:rPr lang="en-US" b="1" dirty="0"/>
            </a:br>
            <a:r>
              <a:rPr lang="en-US" b="1" dirty="0"/>
              <a:t>	</a:t>
            </a:r>
            <a:r>
              <a:rPr lang="en-US" sz="4000" b="1" dirty="0"/>
              <a:t>Tuesday January 17</a:t>
            </a:r>
            <a:r>
              <a:rPr lang="en-US" sz="4000" b="1" baseline="30000" dirty="0"/>
              <a:t>th</a:t>
            </a:r>
            <a:r>
              <a:rPr lang="en-US" sz="4000" b="1" dirty="0"/>
              <a:t> 12-1pm</a:t>
            </a:r>
            <a:br>
              <a:rPr lang="en-US" dirty="0"/>
            </a:br>
            <a:r>
              <a:rPr lang="en-US" sz="3100" dirty="0"/>
              <a:t>(Register here: </a:t>
            </a:r>
            <a:r>
              <a:rPr lang="en-US" sz="3100" dirty="0">
                <a:hlinkClick r:id="rId2"/>
              </a:rPr>
              <a:t>https://go.osu.edu/adnir-info</a:t>
            </a:r>
            <a:r>
              <a:rPr lang="en-US" sz="3100" dirty="0"/>
              <a:t>)</a:t>
            </a:r>
            <a:br>
              <a:rPr lang="en-US" dirty="0"/>
            </a:br>
            <a:br>
              <a:rPr lang="en-US" dirty="0"/>
            </a:br>
            <a:endParaRPr lang="en-US" dirty="0"/>
          </a:p>
        </p:txBody>
      </p:sp>
      <p:sp>
        <p:nvSpPr>
          <p:cNvPr id="5" name="TextBox 4">
            <a:extLst>
              <a:ext uri="{FF2B5EF4-FFF2-40B4-BE49-F238E27FC236}">
                <a16:creationId xmlns:a16="http://schemas.microsoft.com/office/drawing/2014/main" id="{E5D7EBF5-B5ED-5DB6-9DF0-335E4305BDA3}"/>
              </a:ext>
            </a:extLst>
          </p:cNvPr>
          <p:cNvSpPr txBox="1"/>
          <p:nvPr/>
        </p:nvSpPr>
        <p:spPr>
          <a:xfrm>
            <a:off x="10198246" y="1099456"/>
            <a:ext cx="1710725" cy="707886"/>
          </a:xfrm>
          <a:prstGeom prst="rect">
            <a:avLst/>
          </a:prstGeom>
          <a:noFill/>
        </p:spPr>
        <p:txBody>
          <a:bodyPr wrap="none" rtlCol="0">
            <a:spAutoFit/>
          </a:bodyPr>
          <a:lstStyle/>
          <a:p>
            <a:pPr algn="ctr"/>
            <a:r>
              <a:rPr lang="en-US" sz="2000" b="1" dirty="0">
                <a:solidFill>
                  <a:schemeClr val="bg1"/>
                </a:solidFill>
                <a:latin typeface="Buckeye Serif" pitchFamily="2" charset="0"/>
                <a:ea typeface="Buckeye Serif" pitchFamily="2" charset="0"/>
              </a:rPr>
              <a:t>January 17th</a:t>
            </a:r>
          </a:p>
          <a:p>
            <a:pPr algn="ctr"/>
            <a:r>
              <a:rPr lang="en-US" sz="2000" b="1" dirty="0">
                <a:solidFill>
                  <a:schemeClr val="bg1"/>
                </a:solidFill>
                <a:latin typeface="Buckeye Serif" pitchFamily="2" charset="0"/>
                <a:ea typeface="Buckeye Serif" pitchFamily="2" charset="0"/>
              </a:rPr>
              <a:t>12-1pm</a:t>
            </a:r>
          </a:p>
        </p:txBody>
      </p:sp>
      <p:sp>
        <p:nvSpPr>
          <p:cNvPr id="8" name="TextBox 7">
            <a:extLst>
              <a:ext uri="{FF2B5EF4-FFF2-40B4-BE49-F238E27FC236}">
                <a16:creationId xmlns:a16="http://schemas.microsoft.com/office/drawing/2014/main" id="{82765AB0-767A-18A7-AB1D-88EE41F1A007}"/>
              </a:ext>
            </a:extLst>
          </p:cNvPr>
          <p:cNvSpPr txBox="1"/>
          <p:nvPr/>
        </p:nvSpPr>
        <p:spPr>
          <a:xfrm>
            <a:off x="283029" y="129960"/>
            <a:ext cx="6204856" cy="1323439"/>
          </a:xfrm>
          <a:prstGeom prst="rect">
            <a:avLst/>
          </a:prstGeom>
          <a:noFill/>
        </p:spPr>
        <p:txBody>
          <a:bodyPr wrap="square">
            <a:spAutoFit/>
          </a:bodyPr>
          <a:lstStyle/>
          <a:p>
            <a:r>
              <a:rPr lang="en-US" sz="4000" b="1" u="sng" dirty="0">
                <a:latin typeface="+mn-lt"/>
              </a:rPr>
              <a:t>Want to learn more about how to apply for </a:t>
            </a:r>
            <a:r>
              <a:rPr lang="en-US" sz="4000" b="1" u="sng" dirty="0" err="1">
                <a:latin typeface="+mn-lt"/>
              </a:rPr>
              <a:t>ADNiR</a:t>
            </a:r>
            <a:r>
              <a:rPr lang="en-US" sz="4000" b="1" u="sng" dirty="0">
                <a:latin typeface="+mn-lt"/>
              </a:rPr>
              <a:t>?</a:t>
            </a:r>
            <a:r>
              <a:rPr lang="en-US" sz="4000" b="1" u="sng" dirty="0"/>
              <a:t> </a:t>
            </a:r>
            <a:endParaRPr lang="en-US" sz="4000" dirty="0"/>
          </a:p>
        </p:txBody>
      </p:sp>
      <p:pic>
        <p:nvPicPr>
          <p:cNvPr id="9" name="Picture 8" descr="Diagram, text&#10;&#10;Description automatically generated">
            <a:extLst>
              <a:ext uri="{FF2B5EF4-FFF2-40B4-BE49-F238E27FC236}">
                <a16:creationId xmlns:a16="http://schemas.microsoft.com/office/drawing/2014/main" id="{B3C3B7CC-EA54-8589-75F6-CB94F4210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3684" y="0"/>
            <a:ext cx="5143500" cy="6858000"/>
          </a:xfrm>
          <a:prstGeom prst="rect">
            <a:avLst/>
          </a:prstGeom>
        </p:spPr>
      </p:pic>
    </p:spTree>
    <p:extLst>
      <p:ext uri="{BB962C8B-B14F-4D97-AF65-F5344CB8AC3E}">
        <p14:creationId xmlns:p14="http://schemas.microsoft.com/office/powerpoint/2010/main" val="167744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AAE74A-8EFB-CB48-A0C6-935DA0A68CBC}"/>
              </a:ext>
            </a:extLst>
          </p:cNvPr>
          <p:cNvSpPr/>
          <p:nvPr/>
        </p:nvSpPr>
        <p:spPr>
          <a:xfrm>
            <a:off x="0" y="6111569"/>
            <a:ext cx="12192000" cy="746431"/>
          </a:xfrm>
          <a:prstGeom prst="rect">
            <a:avLst/>
          </a:prstGeom>
          <a:solidFill>
            <a:srgbClr val="666C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 name="Title 1">
            <a:extLst>
              <a:ext uri="{FF2B5EF4-FFF2-40B4-BE49-F238E27FC236}">
                <a16:creationId xmlns:a16="http://schemas.microsoft.com/office/drawing/2014/main" id="{1A938D38-120E-484D-ACD9-C7380651A239}"/>
              </a:ext>
            </a:extLst>
          </p:cNvPr>
          <p:cNvSpPr>
            <a:spLocks noGrp="1"/>
          </p:cNvSpPr>
          <p:nvPr>
            <p:ph type="title"/>
          </p:nvPr>
        </p:nvSpPr>
        <p:spPr>
          <a:xfrm>
            <a:off x="0" y="42849"/>
            <a:ext cx="12192000" cy="1037328"/>
          </a:xfrm>
          <a:solidFill>
            <a:srgbClr val="C00000"/>
          </a:solidFill>
        </p:spPr>
        <p:txBody>
          <a:bodyPr>
            <a:noAutofit/>
          </a:bodyPr>
          <a:lstStyle/>
          <a:p>
            <a:pPr algn="ctr"/>
            <a:r>
              <a:rPr lang="en-US" sz="4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ARE YOU INTERESTED IN PARTICIPATING IN NEUROIMAGING RESEARCH STUDIES AT OSU?</a:t>
            </a:r>
            <a:r>
              <a:rPr lang="en-US" sz="4000" dirty="0">
                <a:effectLst/>
                <a:latin typeface="Calibri" panose="020F0502020204030204" pitchFamily="34" charset="0"/>
                <a:cs typeface="Calibri" panose="020F0502020204030204" pitchFamily="34" charset="0"/>
              </a:rPr>
              <a:t> </a:t>
            </a:r>
            <a:endParaRPr lang="en-US" sz="4000" b="1"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8C8DF6F-56AC-8B42-A630-186CB95CA950}"/>
              </a:ext>
            </a:extLst>
          </p:cNvPr>
          <p:cNvPicPr>
            <a:picLocks noChangeAspect="1"/>
          </p:cNvPicPr>
          <p:nvPr/>
        </p:nvPicPr>
        <p:blipFill>
          <a:blip r:embed="rId2"/>
          <a:stretch>
            <a:fillRect/>
          </a:stretch>
        </p:blipFill>
        <p:spPr>
          <a:xfrm>
            <a:off x="149199" y="6227225"/>
            <a:ext cx="5946801" cy="615442"/>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BFDCA6F3-41AA-6B47-9E08-F2B970B04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3246" y="6120874"/>
            <a:ext cx="3488754" cy="746431"/>
          </a:xfrm>
          <a:prstGeom prst="rect">
            <a:avLst/>
          </a:prstGeom>
        </p:spPr>
      </p:pic>
      <p:sp>
        <p:nvSpPr>
          <p:cNvPr id="6" name="TextBox 5">
            <a:extLst>
              <a:ext uri="{FF2B5EF4-FFF2-40B4-BE49-F238E27FC236}">
                <a16:creationId xmlns:a16="http://schemas.microsoft.com/office/drawing/2014/main" id="{7BAD83B3-DE36-2004-39A2-523C47E588C1}"/>
              </a:ext>
            </a:extLst>
          </p:cNvPr>
          <p:cNvSpPr txBox="1"/>
          <p:nvPr/>
        </p:nvSpPr>
        <p:spPr>
          <a:xfrm>
            <a:off x="275661" y="1413629"/>
            <a:ext cx="11640677" cy="2285049"/>
          </a:xfrm>
          <a:prstGeom prst="rect">
            <a:avLst/>
          </a:prstGeom>
          <a:noFill/>
        </p:spPr>
        <p:txBody>
          <a:bodyPr wrap="square">
            <a:spAutoFit/>
          </a:bodyPr>
          <a:lstStyle/>
          <a:p>
            <a:pPr marL="0" marR="0" algn="ctr">
              <a:lnSpc>
                <a:spcPct val="107000"/>
              </a:lnSpc>
              <a:spcBef>
                <a:spcPts val="0"/>
              </a:spcBef>
              <a:spcAft>
                <a:spcPts val="800"/>
              </a:spcAft>
            </a:pPr>
            <a:r>
              <a:rPr lang="en-US" sz="3200" b="1" dirty="0">
                <a:solidFill>
                  <a:srgbClr val="BB0000"/>
                </a:solidFill>
                <a:effectLst/>
                <a:latin typeface="Calibri" panose="020F0502020204030204" pitchFamily="34" charset="0"/>
                <a:ea typeface="Calibri" panose="020F0502020204030204" pitchFamily="34" charset="0"/>
                <a:cs typeface="Times New Roman" panose="02020603050405020304" pitchFamily="18" charset="0"/>
              </a:rPr>
              <a:t>Register to participate in brain imaging research studies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Center for Cognitive and Behavioral Brain Imaging (CCBBI) at The Ohio State University conducts a wide range of brain imaging studies on participants of all ages. You have the opportunity to volunteer to participate in these studies. The amount of payment will depend on the research study, but will be communicated to you prior to your participation.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BBAE1CC4-7131-80F7-D39A-AF5AE8AF49EA}"/>
              </a:ext>
            </a:extLst>
          </p:cNvPr>
          <p:cNvSpPr txBox="1">
            <a:spLocks noChangeArrowheads="1"/>
          </p:cNvSpPr>
          <p:nvPr/>
        </p:nvSpPr>
        <p:spPr bwMode="auto">
          <a:xfrm>
            <a:off x="2960053" y="4862532"/>
            <a:ext cx="6271891" cy="968278"/>
          </a:xfrm>
          <a:prstGeom prst="rect">
            <a:avLst/>
          </a:prstGeom>
          <a:solidFill>
            <a:srgbClr val="BB0000"/>
          </a:solidFill>
          <a:ln w="9525">
            <a:solidFill>
              <a:srgbClr val="000000"/>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more information, fill out our online survey or contact us at: </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Phone: (614)-366-3523</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Email: </a:t>
            </a:r>
            <a:r>
              <a:rPr lang="en-US"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gorkalab@osumc.edu</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C5EA098-DFCF-7954-88B9-38391DDD2C5C}"/>
              </a:ext>
            </a:extLst>
          </p:cNvPr>
          <p:cNvSpPr txBox="1"/>
          <p:nvPr/>
        </p:nvSpPr>
        <p:spPr>
          <a:xfrm>
            <a:off x="1034143" y="3899206"/>
            <a:ext cx="10646229" cy="646331"/>
          </a:xfrm>
          <a:prstGeom prst="rect">
            <a:avLst/>
          </a:prstGeom>
          <a:noFill/>
        </p:spPr>
        <p:txBody>
          <a:bodyPr wrap="square">
            <a:spAutoFit/>
          </a:bodyPr>
          <a:lstStyle/>
          <a:p>
            <a:r>
              <a:rPr lang="en-US" sz="3600" b="1" dirty="0"/>
              <a:t>Sign up at: </a:t>
            </a:r>
            <a:r>
              <a:rPr lang="en-US" sz="3600" b="0" i="0" u="sng" dirty="0">
                <a:solidFill>
                  <a:srgbClr val="0563C1"/>
                </a:solidFill>
                <a:effectLst/>
                <a:latin typeface="Calibri" panose="020F0502020204030204" pitchFamily="34" charset="0"/>
                <a:hlinkClick r:id="rId4" tooltip="https://urldefense.com/v3/__https://redcap.link/osu_research_registry__;!!KGKeukY!zqybgwx9sOCV6G6kggRVWM3sjIk_u-8S8TFSLhapYbWjDhXaaZRyqSQniiTjB8ngMpsktDqZ4o8N90KFIKWVPpF61wQ$"/>
              </a:rPr>
              <a:t>https://redcap.link/osu_research_registry</a:t>
            </a:r>
            <a:r>
              <a:rPr lang="en-US" sz="3600" b="1" dirty="0"/>
              <a:t> </a:t>
            </a:r>
          </a:p>
        </p:txBody>
      </p:sp>
    </p:spTree>
    <p:extLst>
      <p:ext uri="{BB962C8B-B14F-4D97-AF65-F5344CB8AC3E}">
        <p14:creationId xmlns:p14="http://schemas.microsoft.com/office/powerpoint/2010/main" val="758962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322</Words>
  <Application>Microsoft Macintosh PowerPoint</Application>
  <PresentationFormat>Widescreen</PresentationFormat>
  <Paragraphs>24</Paragraphs>
  <Slides>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Buckeye Serif</vt:lpstr>
      <vt:lpstr>Calibri</vt:lpstr>
      <vt:lpstr>Calibri Light</vt:lpstr>
      <vt:lpstr>Dubai Light</vt:lpstr>
      <vt:lpstr>Office Theme</vt:lpstr>
      <vt:lpstr>Content Slide</vt:lpstr>
      <vt:lpstr>Interested in doing Neuroimaging Research?</vt:lpstr>
      <vt:lpstr> Zoom information session with neuroimaging faculty and current ADNIR scholar:   Tuesday January 17th 12-1pm (Register here: https://go.osu.edu/adnir-info)  </vt:lpstr>
      <vt:lpstr>ARE YOU INTERESTED IN PARTICIPATING IN NEUROIMAGING RESEARCH STUDIES AT OSU?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McKinney, Molly</dc:creator>
  <cp:lastModifiedBy>Way, Baldwin</cp:lastModifiedBy>
  <cp:revision>2</cp:revision>
  <cp:lastPrinted>2023-01-08T15:46:57Z</cp:lastPrinted>
  <dcterms:created xsi:type="dcterms:W3CDTF">2020-12-07T16:22:45Z</dcterms:created>
  <dcterms:modified xsi:type="dcterms:W3CDTF">2023-01-10T18:30:08Z</dcterms:modified>
</cp:coreProperties>
</file>